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5"/>
  </p:notesMasterIdLst>
  <p:sldIdLst>
    <p:sldId id="276" r:id="rId2"/>
    <p:sldId id="257" r:id="rId3"/>
    <p:sldId id="258" r:id="rId4"/>
    <p:sldId id="278" r:id="rId5"/>
    <p:sldId id="259" r:id="rId6"/>
    <p:sldId id="292" r:id="rId7"/>
    <p:sldId id="293" r:id="rId8"/>
    <p:sldId id="291" r:id="rId9"/>
    <p:sldId id="279" r:id="rId10"/>
    <p:sldId id="280" r:id="rId11"/>
    <p:sldId id="284" r:id="rId12"/>
    <p:sldId id="285" r:id="rId13"/>
    <p:sldId id="286" r:id="rId14"/>
    <p:sldId id="294" r:id="rId15"/>
    <p:sldId id="287" r:id="rId16"/>
    <p:sldId id="281" r:id="rId17"/>
    <p:sldId id="289" r:id="rId18"/>
    <p:sldId id="296" r:id="rId19"/>
    <p:sldId id="288" r:id="rId20"/>
    <p:sldId id="283" r:id="rId21"/>
    <p:sldId id="290" r:id="rId22"/>
    <p:sldId id="275" r:id="rId23"/>
    <p:sldId id="277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ido" id="{E2457726-1B6B-4A08-8AE4-E5815D853551}">
          <p14:sldIdLst>
            <p14:sldId id="276"/>
            <p14:sldId id="257"/>
            <p14:sldId id="258"/>
            <p14:sldId id="278"/>
            <p14:sldId id="259"/>
            <p14:sldId id="292"/>
            <p14:sldId id="293"/>
            <p14:sldId id="291"/>
            <p14:sldId id="279"/>
            <p14:sldId id="280"/>
            <p14:sldId id="284"/>
            <p14:sldId id="285"/>
            <p14:sldId id="286"/>
            <p14:sldId id="294"/>
            <p14:sldId id="287"/>
            <p14:sldId id="281"/>
            <p14:sldId id="289"/>
            <p14:sldId id="296"/>
            <p14:sldId id="288"/>
            <p14:sldId id="283"/>
            <p14:sldId id="290"/>
            <p14:sldId id="275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88" autoAdjust="0"/>
    <p:restoredTop sz="94695" autoAdjust="0"/>
  </p:normalViewPr>
  <p:slideViewPr>
    <p:cSldViewPr>
      <p:cViewPr varScale="1">
        <p:scale>
          <a:sx n="73" d="100"/>
          <a:sy n="73" d="100"/>
        </p:scale>
        <p:origin x="9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35044-E694-4F3E-8730-991203766CB2}" type="doc">
      <dgm:prSet loTypeId="urn:microsoft.com/office/officeart/2005/8/layout/orgChart1" loCatId="hierarchy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366B019E-0828-4487-84F4-1BD82819B274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Comisario</a:t>
          </a:r>
        </a:p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Jefe Dispositivo</a:t>
          </a:r>
        </a:p>
      </dgm:t>
    </dgm:pt>
    <dgm:pt modelId="{74B99F0D-5681-4ADE-AE6A-2D3ED256E9CE}" type="parTrans" cxnId="{59DE5F52-44CC-4867-9827-2BB7C33245F5}">
      <dgm:prSet/>
      <dgm:spPr/>
      <dgm:t>
        <a:bodyPr/>
        <a:lstStyle/>
        <a:p>
          <a:endParaRPr lang="es-ES"/>
        </a:p>
      </dgm:t>
    </dgm:pt>
    <dgm:pt modelId="{7DCCF346-EFB2-43B3-A757-F0EFAA0D6BC2}" type="sibTrans" cxnId="{59DE5F52-44CC-4867-9827-2BB7C33245F5}">
      <dgm:prSet/>
      <dgm:spPr/>
      <dgm:t>
        <a:bodyPr/>
        <a:lstStyle/>
        <a:p>
          <a:endParaRPr lang="es-ES"/>
        </a:p>
      </dgm:t>
    </dgm:pt>
    <dgm:pt modelId="{4998F3E6-E562-45F6-9ABA-492246E3F970}" type="asst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Inspector Jefe / Inspector </a:t>
          </a:r>
        </a:p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Adjunto al Jefe y 2º Jefe Dispositivo</a:t>
          </a:r>
        </a:p>
      </dgm:t>
    </dgm:pt>
    <dgm:pt modelId="{2B176707-157E-41AC-9A66-9A9174F2FD9F}" type="parTrans" cxnId="{BA351247-BFCA-440A-9346-3F5C45FD0648}">
      <dgm:prSet/>
      <dgm:spPr/>
      <dgm:t>
        <a:bodyPr/>
        <a:lstStyle/>
        <a:p>
          <a:endParaRPr lang="es-ES"/>
        </a:p>
      </dgm:t>
    </dgm:pt>
    <dgm:pt modelId="{7C484F0E-37FA-4A53-8ACD-A33857CA41B9}" type="sibTrans" cxnId="{BA351247-BFCA-440A-9346-3F5C45FD0648}">
      <dgm:prSet/>
      <dgm:spPr/>
      <dgm:t>
        <a:bodyPr/>
        <a:lstStyle/>
        <a:p>
          <a:endParaRPr lang="es-ES"/>
        </a:p>
      </dgm:t>
    </dgm:pt>
    <dgm:pt modelId="{C73C86F5-69D8-4223-B468-5BDDB801948B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Subinspectores</a:t>
          </a:r>
        </a:p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Jefes Servicio de Coordinación</a:t>
          </a:r>
        </a:p>
      </dgm:t>
    </dgm:pt>
    <dgm:pt modelId="{1D591CC8-4138-4FE2-9A6E-F8B41E9E3196}" type="parTrans" cxnId="{8381A390-4CA9-4D50-9683-DEDD98394340}">
      <dgm:prSet/>
      <dgm:spPr/>
      <dgm:t>
        <a:bodyPr/>
        <a:lstStyle/>
        <a:p>
          <a:endParaRPr lang="es-ES"/>
        </a:p>
      </dgm:t>
    </dgm:pt>
    <dgm:pt modelId="{4E79A48A-F2CB-4449-8E72-8938BE6C951B}" type="sibTrans" cxnId="{8381A390-4CA9-4D50-9683-DEDD98394340}">
      <dgm:prSet/>
      <dgm:spPr/>
      <dgm:t>
        <a:bodyPr/>
        <a:lstStyle/>
        <a:p>
          <a:endParaRPr lang="es-ES"/>
        </a:p>
      </dgm:t>
    </dgm:pt>
    <dgm:pt modelId="{44D2C5F6-C9D1-4D26-819E-57A81E51C185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Oficiales de Policía</a:t>
          </a:r>
        </a:p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Jefes de Turno</a:t>
          </a:r>
        </a:p>
      </dgm:t>
    </dgm:pt>
    <dgm:pt modelId="{DE02EB47-28DE-4134-9C16-066AD5508946}" type="parTrans" cxnId="{9F0A6ACF-0367-40C1-BBEC-9F37B8E2768A}">
      <dgm:prSet/>
      <dgm:spPr/>
      <dgm:t>
        <a:bodyPr/>
        <a:lstStyle/>
        <a:p>
          <a:endParaRPr lang="es-ES"/>
        </a:p>
      </dgm:t>
    </dgm:pt>
    <dgm:pt modelId="{4644E800-D767-4CCE-BECA-7BE200569CEE}" type="sibTrans" cxnId="{9F0A6ACF-0367-40C1-BBEC-9F37B8E2768A}">
      <dgm:prSet/>
      <dgm:spPr/>
      <dgm:t>
        <a:bodyPr/>
        <a:lstStyle/>
        <a:p>
          <a:endParaRPr lang="es-ES"/>
        </a:p>
      </dgm:t>
    </dgm:pt>
    <dgm:pt modelId="{58F94D6B-D8F2-4EA5-9D86-6C4AD6E3DEF0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Superiores designados o Responsables de las especialidades y otros cuerpos</a:t>
          </a:r>
        </a:p>
      </dgm:t>
    </dgm:pt>
    <dgm:pt modelId="{0B536AF2-00B4-4828-894A-CFFF6234E01E}" type="parTrans" cxnId="{880B9C5C-0AA1-4DC3-B599-F3F965AF3B6A}">
      <dgm:prSet/>
      <dgm:spPr/>
      <dgm:t>
        <a:bodyPr/>
        <a:lstStyle/>
        <a:p>
          <a:endParaRPr lang="es-ES"/>
        </a:p>
      </dgm:t>
    </dgm:pt>
    <dgm:pt modelId="{9375943F-8D42-4ED7-B253-FE419E8B446C}" type="sibTrans" cxnId="{880B9C5C-0AA1-4DC3-B599-F3F965AF3B6A}">
      <dgm:prSet/>
      <dgm:spPr/>
      <dgm:t>
        <a:bodyPr/>
        <a:lstStyle/>
        <a:p>
          <a:endParaRPr lang="es-ES"/>
        </a:p>
      </dgm:t>
    </dgm:pt>
    <dgm:pt modelId="{70B49A25-96C7-4C82-9BA5-259D36ED51ED}" type="pres">
      <dgm:prSet presAssocID="{81435044-E694-4F3E-8730-991203766C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67A3E9-1B04-4127-A685-272607E91885}" type="pres">
      <dgm:prSet presAssocID="{366B019E-0828-4487-84F4-1BD82819B274}" presName="hierRoot1" presStyleCnt="0">
        <dgm:presLayoutVars>
          <dgm:hierBranch val="init"/>
        </dgm:presLayoutVars>
      </dgm:prSet>
      <dgm:spPr/>
    </dgm:pt>
    <dgm:pt modelId="{6207D3E9-C1E2-4964-BD31-B25E4704C06F}" type="pres">
      <dgm:prSet presAssocID="{366B019E-0828-4487-84F4-1BD82819B274}" presName="rootComposite1" presStyleCnt="0"/>
      <dgm:spPr/>
    </dgm:pt>
    <dgm:pt modelId="{88286161-2802-48D0-9B61-1ABEDA055B64}" type="pres">
      <dgm:prSet presAssocID="{366B019E-0828-4487-84F4-1BD82819B274}" presName="rootText1" presStyleLbl="node0" presStyleIdx="0" presStyleCnt="1" custScaleX="81113" custScaleY="64531">
        <dgm:presLayoutVars>
          <dgm:chPref val="3"/>
        </dgm:presLayoutVars>
      </dgm:prSet>
      <dgm:spPr/>
    </dgm:pt>
    <dgm:pt modelId="{B09CE704-FDD5-4C73-9221-565249F1F8EB}" type="pres">
      <dgm:prSet presAssocID="{366B019E-0828-4487-84F4-1BD82819B274}" presName="rootConnector1" presStyleLbl="node1" presStyleIdx="0" presStyleCnt="0"/>
      <dgm:spPr/>
    </dgm:pt>
    <dgm:pt modelId="{60610C5A-EF60-48CE-B39B-F916E3E6CEE0}" type="pres">
      <dgm:prSet presAssocID="{366B019E-0828-4487-84F4-1BD82819B274}" presName="hierChild2" presStyleCnt="0"/>
      <dgm:spPr/>
    </dgm:pt>
    <dgm:pt modelId="{D17FD9FB-1F25-4070-B6AA-B0AED7FE2433}" type="pres">
      <dgm:prSet presAssocID="{1D591CC8-4138-4FE2-9A6E-F8B41E9E3196}" presName="Name37" presStyleLbl="parChTrans1D2" presStyleIdx="0" presStyleCnt="4"/>
      <dgm:spPr/>
    </dgm:pt>
    <dgm:pt modelId="{B77C3F90-79A4-46A3-AB2B-12B2D5CEDBC1}" type="pres">
      <dgm:prSet presAssocID="{C73C86F5-69D8-4223-B468-5BDDB801948B}" presName="hierRoot2" presStyleCnt="0">
        <dgm:presLayoutVars>
          <dgm:hierBranch val="init"/>
        </dgm:presLayoutVars>
      </dgm:prSet>
      <dgm:spPr/>
    </dgm:pt>
    <dgm:pt modelId="{D54E0FD8-3B62-4CF1-B71F-E7A291174002}" type="pres">
      <dgm:prSet presAssocID="{C73C86F5-69D8-4223-B468-5BDDB801948B}" presName="rootComposite" presStyleCnt="0"/>
      <dgm:spPr/>
    </dgm:pt>
    <dgm:pt modelId="{23548926-994B-4BDA-B6BC-E2F00620F855}" type="pres">
      <dgm:prSet presAssocID="{C73C86F5-69D8-4223-B468-5BDDB801948B}" presName="rootText" presStyleLbl="node2" presStyleIdx="0" presStyleCnt="3" custScaleX="90937" custScaleY="80070">
        <dgm:presLayoutVars>
          <dgm:chPref val="3"/>
        </dgm:presLayoutVars>
      </dgm:prSet>
      <dgm:spPr/>
    </dgm:pt>
    <dgm:pt modelId="{86B49080-0E2C-4FB7-B1E6-786688BDC76A}" type="pres">
      <dgm:prSet presAssocID="{C73C86F5-69D8-4223-B468-5BDDB801948B}" presName="rootConnector" presStyleLbl="node2" presStyleIdx="0" presStyleCnt="3"/>
      <dgm:spPr/>
    </dgm:pt>
    <dgm:pt modelId="{73C22BA5-B041-4EB6-B37D-BC946CF34D48}" type="pres">
      <dgm:prSet presAssocID="{C73C86F5-69D8-4223-B468-5BDDB801948B}" presName="hierChild4" presStyleCnt="0"/>
      <dgm:spPr/>
    </dgm:pt>
    <dgm:pt modelId="{90ACEF4B-5B9C-4002-9F79-23FF809BAFCD}" type="pres">
      <dgm:prSet presAssocID="{C73C86F5-69D8-4223-B468-5BDDB801948B}" presName="hierChild5" presStyleCnt="0"/>
      <dgm:spPr/>
    </dgm:pt>
    <dgm:pt modelId="{FC37E67F-CCB0-4443-882E-4048228EAD63}" type="pres">
      <dgm:prSet presAssocID="{DE02EB47-28DE-4134-9C16-066AD5508946}" presName="Name37" presStyleLbl="parChTrans1D2" presStyleIdx="1" presStyleCnt="4"/>
      <dgm:spPr/>
    </dgm:pt>
    <dgm:pt modelId="{C1CD20A9-03E8-4ACC-9FFF-8419DA54AB08}" type="pres">
      <dgm:prSet presAssocID="{44D2C5F6-C9D1-4D26-819E-57A81E51C185}" presName="hierRoot2" presStyleCnt="0">
        <dgm:presLayoutVars>
          <dgm:hierBranch val="init"/>
        </dgm:presLayoutVars>
      </dgm:prSet>
      <dgm:spPr/>
    </dgm:pt>
    <dgm:pt modelId="{1919A44C-DEF7-4533-BF14-56150E439FB5}" type="pres">
      <dgm:prSet presAssocID="{44D2C5F6-C9D1-4D26-819E-57A81E51C185}" presName="rootComposite" presStyleCnt="0"/>
      <dgm:spPr/>
    </dgm:pt>
    <dgm:pt modelId="{768D2977-637D-4601-9FB7-842EC2D62A9E}" type="pres">
      <dgm:prSet presAssocID="{44D2C5F6-C9D1-4D26-819E-57A81E51C185}" presName="rootText" presStyleLbl="node2" presStyleIdx="1" presStyleCnt="3" custScaleX="88033" custScaleY="72303" custLinFactNeighborX="4129" custLinFactNeighborY="3264">
        <dgm:presLayoutVars>
          <dgm:chPref val="3"/>
        </dgm:presLayoutVars>
      </dgm:prSet>
      <dgm:spPr/>
    </dgm:pt>
    <dgm:pt modelId="{2A70B16D-6C86-4522-8E89-67096F238062}" type="pres">
      <dgm:prSet presAssocID="{44D2C5F6-C9D1-4D26-819E-57A81E51C185}" presName="rootConnector" presStyleLbl="node2" presStyleIdx="1" presStyleCnt="3"/>
      <dgm:spPr/>
    </dgm:pt>
    <dgm:pt modelId="{EE4950ED-333D-49EB-94AC-B81A99E12E6A}" type="pres">
      <dgm:prSet presAssocID="{44D2C5F6-C9D1-4D26-819E-57A81E51C185}" presName="hierChild4" presStyleCnt="0"/>
      <dgm:spPr/>
    </dgm:pt>
    <dgm:pt modelId="{EC6CF3B3-FB92-4A93-A96A-7977CCC8FA9A}" type="pres">
      <dgm:prSet presAssocID="{44D2C5F6-C9D1-4D26-819E-57A81E51C185}" presName="hierChild5" presStyleCnt="0"/>
      <dgm:spPr/>
    </dgm:pt>
    <dgm:pt modelId="{21F25DF2-724B-4BE9-91C4-7158FBE9EE94}" type="pres">
      <dgm:prSet presAssocID="{0B536AF2-00B4-4828-894A-CFFF6234E01E}" presName="Name37" presStyleLbl="parChTrans1D2" presStyleIdx="2" presStyleCnt="4"/>
      <dgm:spPr/>
    </dgm:pt>
    <dgm:pt modelId="{B8523D4C-C264-4E75-A4D0-8CCB7B6683B3}" type="pres">
      <dgm:prSet presAssocID="{58F94D6B-D8F2-4EA5-9D86-6C4AD6E3DEF0}" presName="hierRoot2" presStyleCnt="0">
        <dgm:presLayoutVars>
          <dgm:hierBranch val="init"/>
        </dgm:presLayoutVars>
      </dgm:prSet>
      <dgm:spPr/>
    </dgm:pt>
    <dgm:pt modelId="{B349CE14-B8AD-4057-BAFD-B837DA593B67}" type="pres">
      <dgm:prSet presAssocID="{58F94D6B-D8F2-4EA5-9D86-6C4AD6E3DEF0}" presName="rootComposite" presStyleCnt="0"/>
      <dgm:spPr/>
    </dgm:pt>
    <dgm:pt modelId="{C2BCF64C-1C8F-4462-95BF-F338071AAF23}" type="pres">
      <dgm:prSet presAssocID="{58F94D6B-D8F2-4EA5-9D86-6C4AD6E3DEF0}" presName="rootText" presStyleLbl="node2" presStyleIdx="2" presStyleCnt="3">
        <dgm:presLayoutVars>
          <dgm:chPref val="3"/>
        </dgm:presLayoutVars>
      </dgm:prSet>
      <dgm:spPr/>
    </dgm:pt>
    <dgm:pt modelId="{9B45970A-4CB0-4DD3-9BA8-27F86184A350}" type="pres">
      <dgm:prSet presAssocID="{58F94D6B-D8F2-4EA5-9D86-6C4AD6E3DEF0}" presName="rootConnector" presStyleLbl="node2" presStyleIdx="2" presStyleCnt="3"/>
      <dgm:spPr/>
    </dgm:pt>
    <dgm:pt modelId="{58E8AA8E-E651-47A1-9A63-379D391EDF5C}" type="pres">
      <dgm:prSet presAssocID="{58F94D6B-D8F2-4EA5-9D86-6C4AD6E3DEF0}" presName="hierChild4" presStyleCnt="0"/>
      <dgm:spPr/>
    </dgm:pt>
    <dgm:pt modelId="{555EFBC0-21EB-46B2-9401-BAF23724C4D9}" type="pres">
      <dgm:prSet presAssocID="{58F94D6B-D8F2-4EA5-9D86-6C4AD6E3DEF0}" presName="hierChild5" presStyleCnt="0"/>
      <dgm:spPr/>
    </dgm:pt>
    <dgm:pt modelId="{0A3AEE9B-8D70-4AA7-AE5F-5A1BAD78C35B}" type="pres">
      <dgm:prSet presAssocID="{366B019E-0828-4487-84F4-1BD82819B274}" presName="hierChild3" presStyleCnt="0"/>
      <dgm:spPr/>
    </dgm:pt>
    <dgm:pt modelId="{55E611F0-8523-4AAF-8514-A7527C40EACD}" type="pres">
      <dgm:prSet presAssocID="{2B176707-157E-41AC-9A66-9A9174F2FD9F}" presName="Name111" presStyleLbl="parChTrans1D2" presStyleIdx="3" presStyleCnt="4"/>
      <dgm:spPr/>
    </dgm:pt>
    <dgm:pt modelId="{57A5E91B-6052-4642-B117-D81B4060A4E7}" type="pres">
      <dgm:prSet presAssocID="{4998F3E6-E562-45F6-9ABA-492246E3F970}" presName="hierRoot3" presStyleCnt="0">
        <dgm:presLayoutVars>
          <dgm:hierBranch val="init"/>
        </dgm:presLayoutVars>
      </dgm:prSet>
      <dgm:spPr/>
    </dgm:pt>
    <dgm:pt modelId="{59DE2F45-15E7-4025-8E0F-DD85806EB321}" type="pres">
      <dgm:prSet presAssocID="{4998F3E6-E562-45F6-9ABA-492246E3F970}" presName="rootComposite3" presStyleCnt="0"/>
      <dgm:spPr/>
    </dgm:pt>
    <dgm:pt modelId="{F8AC37B5-514F-46BA-B88D-2F6813CFD38F}" type="pres">
      <dgm:prSet presAssocID="{4998F3E6-E562-45F6-9ABA-492246E3F970}" presName="rootText3" presStyleLbl="asst1" presStyleIdx="0" presStyleCnt="1" custScaleX="92813" custScaleY="72173">
        <dgm:presLayoutVars>
          <dgm:chPref val="3"/>
        </dgm:presLayoutVars>
      </dgm:prSet>
      <dgm:spPr/>
    </dgm:pt>
    <dgm:pt modelId="{F5AC4876-3911-46BF-BCFD-53F3C70748A8}" type="pres">
      <dgm:prSet presAssocID="{4998F3E6-E562-45F6-9ABA-492246E3F970}" presName="rootConnector3" presStyleLbl="asst1" presStyleIdx="0" presStyleCnt="1"/>
      <dgm:spPr/>
    </dgm:pt>
    <dgm:pt modelId="{64E02FA6-0C50-49DB-934B-18666C9F0904}" type="pres">
      <dgm:prSet presAssocID="{4998F3E6-E562-45F6-9ABA-492246E3F970}" presName="hierChild6" presStyleCnt="0"/>
      <dgm:spPr/>
    </dgm:pt>
    <dgm:pt modelId="{DD8474FD-07B3-411B-A44E-514A5C207339}" type="pres">
      <dgm:prSet presAssocID="{4998F3E6-E562-45F6-9ABA-492246E3F970}" presName="hierChild7" presStyleCnt="0"/>
      <dgm:spPr/>
    </dgm:pt>
  </dgm:ptLst>
  <dgm:cxnLst>
    <dgm:cxn modelId="{A23E8E33-0190-4378-B081-386AC48292D3}" type="presOf" srcId="{1D591CC8-4138-4FE2-9A6E-F8B41E9E3196}" destId="{D17FD9FB-1F25-4070-B6AA-B0AED7FE2433}" srcOrd="0" destOrd="0" presId="urn:microsoft.com/office/officeart/2005/8/layout/orgChart1"/>
    <dgm:cxn modelId="{64C17435-E903-4CB1-B577-0774C1A5CD1D}" type="presOf" srcId="{366B019E-0828-4487-84F4-1BD82819B274}" destId="{B09CE704-FDD5-4C73-9221-565249F1F8EB}" srcOrd="1" destOrd="0" presId="urn:microsoft.com/office/officeart/2005/8/layout/orgChart1"/>
    <dgm:cxn modelId="{4E8B4B3E-FF17-43C4-B9FB-A33F3064AC82}" type="presOf" srcId="{4998F3E6-E562-45F6-9ABA-492246E3F970}" destId="{F5AC4876-3911-46BF-BCFD-53F3C70748A8}" srcOrd="1" destOrd="0" presId="urn:microsoft.com/office/officeart/2005/8/layout/orgChart1"/>
    <dgm:cxn modelId="{880B9C5C-0AA1-4DC3-B599-F3F965AF3B6A}" srcId="{366B019E-0828-4487-84F4-1BD82819B274}" destId="{58F94D6B-D8F2-4EA5-9D86-6C4AD6E3DEF0}" srcOrd="3" destOrd="0" parTransId="{0B536AF2-00B4-4828-894A-CFFF6234E01E}" sibTransId="{9375943F-8D42-4ED7-B253-FE419E8B446C}"/>
    <dgm:cxn modelId="{EB108D66-D383-4407-A547-CA9454AE47BE}" type="presOf" srcId="{58F94D6B-D8F2-4EA5-9D86-6C4AD6E3DEF0}" destId="{9B45970A-4CB0-4DD3-9BA8-27F86184A350}" srcOrd="1" destOrd="0" presId="urn:microsoft.com/office/officeart/2005/8/layout/orgChart1"/>
    <dgm:cxn modelId="{BA351247-BFCA-440A-9346-3F5C45FD0648}" srcId="{366B019E-0828-4487-84F4-1BD82819B274}" destId="{4998F3E6-E562-45F6-9ABA-492246E3F970}" srcOrd="0" destOrd="0" parTransId="{2B176707-157E-41AC-9A66-9A9174F2FD9F}" sibTransId="{7C484F0E-37FA-4A53-8ACD-A33857CA41B9}"/>
    <dgm:cxn modelId="{EA434C6C-C45E-4008-94AC-AE078D4B0BE5}" type="presOf" srcId="{0B536AF2-00B4-4828-894A-CFFF6234E01E}" destId="{21F25DF2-724B-4BE9-91C4-7158FBE9EE94}" srcOrd="0" destOrd="0" presId="urn:microsoft.com/office/officeart/2005/8/layout/orgChart1"/>
    <dgm:cxn modelId="{59DE5F52-44CC-4867-9827-2BB7C33245F5}" srcId="{81435044-E694-4F3E-8730-991203766CB2}" destId="{366B019E-0828-4487-84F4-1BD82819B274}" srcOrd="0" destOrd="0" parTransId="{74B99F0D-5681-4ADE-AE6A-2D3ED256E9CE}" sibTransId="{7DCCF346-EFB2-43B3-A757-F0EFAA0D6BC2}"/>
    <dgm:cxn modelId="{C1152973-631C-42DA-B3E6-AB807066D107}" type="presOf" srcId="{C73C86F5-69D8-4223-B468-5BDDB801948B}" destId="{86B49080-0E2C-4FB7-B1E6-786688BDC76A}" srcOrd="1" destOrd="0" presId="urn:microsoft.com/office/officeart/2005/8/layout/orgChart1"/>
    <dgm:cxn modelId="{8381A390-4CA9-4D50-9683-DEDD98394340}" srcId="{366B019E-0828-4487-84F4-1BD82819B274}" destId="{C73C86F5-69D8-4223-B468-5BDDB801948B}" srcOrd="1" destOrd="0" parTransId="{1D591CC8-4138-4FE2-9A6E-F8B41E9E3196}" sibTransId="{4E79A48A-F2CB-4449-8E72-8938BE6C951B}"/>
    <dgm:cxn modelId="{A49C13A1-B4AA-43DB-A9B6-0C74AFC01CDC}" type="presOf" srcId="{DE02EB47-28DE-4134-9C16-066AD5508946}" destId="{FC37E67F-CCB0-4443-882E-4048228EAD63}" srcOrd="0" destOrd="0" presId="urn:microsoft.com/office/officeart/2005/8/layout/orgChart1"/>
    <dgm:cxn modelId="{43FA42A6-AA1D-4A20-89F7-C521C44129FF}" type="presOf" srcId="{C73C86F5-69D8-4223-B468-5BDDB801948B}" destId="{23548926-994B-4BDA-B6BC-E2F00620F855}" srcOrd="0" destOrd="0" presId="urn:microsoft.com/office/officeart/2005/8/layout/orgChart1"/>
    <dgm:cxn modelId="{78CD33AA-E28E-4FCB-97F4-EBA17F4E765D}" type="presOf" srcId="{44D2C5F6-C9D1-4D26-819E-57A81E51C185}" destId="{768D2977-637D-4601-9FB7-842EC2D62A9E}" srcOrd="0" destOrd="0" presId="urn:microsoft.com/office/officeart/2005/8/layout/orgChart1"/>
    <dgm:cxn modelId="{EF4444AB-BED7-4C32-9EEF-A0B7701BEA2E}" type="presOf" srcId="{58F94D6B-D8F2-4EA5-9D86-6C4AD6E3DEF0}" destId="{C2BCF64C-1C8F-4462-95BF-F338071AAF23}" srcOrd="0" destOrd="0" presId="urn:microsoft.com/office/officeart/2005/8/layout/orgChart1"/>
    <dgm:cxn modelId="{914F2BC5-D039-4C32-80DF-3F46FA207EE4}" type="presOf" srcId="{4998F3E6-E562-45F6-9ABA-492246E3F970}" destId="{F8AC37B5-514F-46BA-B88D-2F6813CFD38F}" srcOrd="0" destOrd="0" presId="urn:microsoft.com/office/officeart/2005/8/layout/orgChart1"/>
    <dgm:cxn modelId="{0D7F9CCE-F8A3-4BC0-AE6E-48AA944AA3CD}" type="presOf" srcId="{366B019E-0828-4487-84F4-1BD82819B274}" destId="{88286161-2802-48D0-9B61-1ABEDA055B64}" srcOrd="0" destOrd="0" presId="urn:microsoft.com/office/officeart/2005/8/layout/orgChart1"/>
    <dgm:cxn modelId="{9F0A6ACF-0367-40C1-BBEC-9F37B8E2768A}" srcId="{366B019E-0828-4487-84F4-1BD82819B274}" destId="{44D2C5F6-C9D1-4D26-819E-57A81E51C185}" srcOrd="2" destOrd="0" parTransId="{DE02EB47-28DE-4134-9C16-066AD5508946}" sibTransId="{4644E800-D767-4CCE-BECA-7BE200569CEE}"/>
    <dgm:cxn modelId="{1CFB7ED2-5C55-4BEB-B313-AD5D881500D9}" type="presOf" srcId="{2B176707-157E-41AC-9A66-9A9174F2FD9F}" destId="{55E611F0-8523-4AAF-8514-A7527C40EACD}" srcOrd="0" destOrd="0" presId="urn:microsoft.com/office/officeart/2005/8/layout/orgChart1"/>
    <dgm:cxn modelId="{B1A17CD8-1B5D-4CA5-BB41-896C8D8824AD}" type="presOf" srcId="{81435044-E694-4F3E-8730-991203766CB2}" destId="{70B49A25-96C7-4C82-9BA5-259D36ED51ED}" srcOrd="0" destOrd="0" presId="urn:microsoft.com/office/officeart/2005/8/layout/orgChart1"/>
    <dgm:cxn modelId="{D5C571FC-FB9E-4108-963F-F3A7887A571C}" type="presOf" srcId="{44D2C5F6-C9D1-4D26-819E-57A81E51C185}" destId="{2A70B16D-6C86-4522-8E89-67096F238062}" srcOrd="1" destOrd="0" presId="urn:microsoft.com/office/officeart/2005/8/layout/orgChart1"/>
    <dgm:cxn modelId="{A0B34094-AF03-4CD7-A0AB-3DDB5EA27227}" type="presParOf" srcId="{70B49A25-96C7-4C82-9BA5-259D36ED51ED}" destId="{8767A3E9-1B04-4127-A685-272607E91885}" srcOrd="0" destOrd="0" presId="urn:microsoft.com/office/officeart/2005/8/layout/orgChart1"/>
    <dgm:cxn modelId="{7AF6138D-220C-4017-AD4D-9B31A46A4EDF}" type="presParOf" srcId="{8767A3E9-1B04-4127-A685-272607E91885}" destId="{6207D3E9-C1E2-4964-BD31-B25E4704C06F}" srcOrd="0" destOrd="0" presId="urn:microsoft.com/office/officeart/2005/8/layout/orgChart1"/>
    <dgm:cxn modelId="{D902A30C-CE88-499F-9D6E-C1A46142B901}" type="presParOf" srcId="{6207D3E9-C1E2-4964-BD31-B25E4704C06F}" destId="{88286161-2802-48D0-9B61-1ABEDA055B64}" srcOrd="0" destOrd="0" presId="urn:microsoft.com/office/officeart/2005/8/layout/orgChart1"/>
    <dgm:cxn modelId="{7676B905-8854-49C0-BDB1-A222E65719A0}" type="presParOf" srcId="{6207D3E9-C1E2-4964-BD31-B25E4704C06F}" destId="{B09CE704-FDD5-4C73-9221-565249F1F8EB}" srcOrd="1" destOrd="0" presId="urn:microsoft.com/office/officeart/2005/8/layout/orgChart1"/>
    <dgm:cxn modelId="{CF173004-942C-481B-850C-EB14308724F4}" type="presParOf" srcId="{8767A3E9-1B04-4127-A685-272607E91885}" destId="{60610C5A-EF60-48CE-B39B-F916E3E6CEE0}" srcOrd="1" destOrd="0" presId="urn:microsoft.com/office/officeart/2005/8/layout/orgChart1"/>
    <dgm:cxn modelId="{950F0A6F-E665-4398-BB7B-3F59EA38B413}" type="presParOf" srcId="{60610C5A-EF60-48CE-B39B-F916E3E6CEE0}" destId="{D17FD9FB-1F25-4070-B6AA-B0AED7FE2433}" srcOrd="0" destOrd="0" presId="urn:microsoft.com/office/officeart/2005/8/layout/orgChart1"/>
    <dgm:cxn modelId="{C7D6EAB9-37B6-4613-81D3-6F3E87A9C356}" type="presParOf" srcId="{60610C5A-EF60-48CE-B39B-F916E3E6CEE0}" destId="{B77C3F90-79A4-46A3-AB2B-12B2D5CEDBC1}" srcOrd="1" destOrd="0" presId="urn:microsoft.com/office/officeart/2005/8/layout/orgChart1"/>
    <dgm:cxn modelId="{D6CEC720-A3EE-4427-8D4E-FDA003FB3432}" type="presParOf" srcId="{B77C3F90-79A4-46A3-AB2B-12B2D5CEDBC1}" destId="{D54E0FD8-3B62-4CF1-B71F-E7A291174002}" srcOrd="0" destOrd="0" presId="urn:microsoft.com/office/officeart/2005/8/layout/orgChart1"/>
    <dgm:cxn modelId="{17218AE3-333B-4871-80DF-1B62F8E5BB99}" type="presParOf" srcId="{D54E0FD8-3B62-4CF1-B71F-E7A291174002}" destId="{23548926-994B-4BDA-B6BC-E2F00620F855}" srcOrd="0" destOrd="0" presId="urn:microsoft.com/office/officeart/2005/8/layout/orgChart1"/>
    <dgm:cxn modelId="{7D3D7A05-1862-45D9-99B4-D958ABB04A29}" type="presParOf" srcId="{D54E0FD8-3B62-4CF1-B71F-E7A291174002}" destId="{86B49080-0E2C-4FB7-B1E6-786688BDC76A}" srcOrd="1" destOrd="0" presId="urn:microsoft.com/office/officeart/2005/8/layout/orgChart1"/>
    <dgm:cxn modelId="{3CCE2EF6-D881-4F30-9B79-9CC15F75A432}" type="presParOf" srcId="{B77C3F90-79A4-46A3-AB2B-12B2D5CEDBC1}" destId="{73C22BA5-B041-4EB6-B37D-BC946CF34D48}" srcOrd="1" destOrd="0" presId="urn:microsoft.com/office/officeart/2005/8/layout/orgChart1"/>
    <dgm:cxn modelId="{2E45C792-51D4-46F7-BDEC-F0B9A8751336}" type="presParOf" srcId="{B77C3F90-79A4-46A3-AB2B-12B2D5CEDBC1}" destId="{90ACEF4B-5B9C-4002-9F79-23FF809BAFCD}" srcOrd="2" destOrd="0" presId="urn:microsoft.com/office/officeart/2005/8/layout/orgChart1"/>
    <dgm:cxn modelId="{FC158EE9-A9F7-4EA6-B92A-5DCE729F4A1D}" type="presParOf" srcId="{60610C5A-EF60-48CE-B39B-F916E3E6CEE0}" destId="{FC37E67F-CCB0-4443-882E-4048228EAD63}" srcOrd="2" destOrd="0" presId="urn:microsoft.com/office/officeart/2005/8/layout/orgChart1"/>
    <dgm:cxn modelId="{3AE14678-3223-4D74-BEBB-9DDFA35828CE}" type="presParOf" srcId="{60610C5A-EF60-48CE-B39B-F916E3E6CEE0}" destId="{C1CD20A9-03E8-4ACC-9FFF-8419DA54AB08}" srcOrd="3" destOrd="0" presId="urn:microsoft.com/office/officeart/2005/8/layout/orgChart1"/>
    <dgm:cxn modelId="{4AD5F4BE-341A-4AFF-B467-EA6DFA61FEF3}" type="presParOf" srcId="{C1CD20A9-03E8-4ACC-9FFF-8419DA54AB08}" destId="{1919A44C-DEF7-4533-BF14-56150E439FB5}" srcOrd="0" destOrd="0" presId="urn:microsoft.com/office/officeart/2005/8/layout/orgChart1"/>
    <dgm:cxn modelId="{9F1FA3A6-9642-4D58-BA86-F41E10E74A16}" type="presParOf" srcId="{1919A44C-DEF7-4533-BF14-56150E439FB5}" destId="{768D2977-637D-4601-9FB7-842EC2D62A9E}" srcOrd="0" destOrd="0" presId="urn:microsoft.com/office/officeart/2005/8/layout/orgChart1"/>
    <dgm:cxn modelId="{BBEEDAFD-B06C-4E86-B6AB-4BAAFF280BCB}" type="presParOf" srcId="{1919A44C-DEF7-4533-BF14-56150E439FB5}" destId="{2A70B16D-6C86-4522-8E89-67096F238062}" srcOrd="1" destOrd="0" presId="urn:microsoft.com/office/officeart/2005/8/layout/orgChart1"/>
    <dgm:cxn modelId="{99A96B64-E4CE-4339-B67A-8930E1B447F0}" type="presParOf" srcId="{C1CD20A9-03E8-4ACC-9FFF-8419DA54AB08}" destId="{EE4950ED-333D-49EB-94AC-B81A99E12E6A}" srcOrd="1" destOrd="0" presId="urn:microsoft.com/office/officeart/2005/8/layout/orgChart1"/>
    <dgm:cxn modelId="{19BD04EB-699C-4587-8DD1-A89988F9D124}" type="presParOf" srcId="{C1CD20A9-03E8-4ACC-9FFF-8419DA54AB08}" destId="{EC6CF3B3-FB92-4A93-A96A-7977CCC8FA9A}" srcOrd="2" destOrd="0" presId="urn:microsoft.com/office/officeart/2005/8/layout/orgChart1"/>
    <dgm:cxn modelId="{C58347D5-BD25-44D3-8E26-4946AE7D44CD}" type="presParOf" srcId="{60610C5A-EF60-48CE-B39B-F916E3E6CEE0}" destId="{21F25DF2-724B-4BE9-91C4-7158FBE9EE94}" srcOrd="4" destOrd="0" presId="urn:microsoft.com/office/officeart/2005/8/layout/orgChart1"/>
    <dgm:cxn modelId="{CCFC3891-C411-44EB-AB2D-A12DE9A7CAB7}" type="presParOf" srcId="{60610C5A-EF60-48CE-B39B-F916E3E6CEE0}" destId="{B8523D4C-C264-4E75-A4D0-8CCB7B6683B3}" srcOrd="5" destOrd="0" presId="urn:microsoft.com/office/officeart/2005/8/layout/orgChart1"/>
    <dgm:cxn modelId="{90E58651-ACAE-40A9-8634-27DFEF36D403}" type="presParOf" srcId="{B8523D4C-C264-4E75-A4D0-8CCB7B6683B3}" destId="{B349CE14-B8AD-4057-BAFD-B837DA593B67}" srcOrd="0" destOrd="0" presId="urn:microsoft.com/office/officeart/2005/8/layout/orgChart1"/>
    <dgm:cxn modelId="{AFE2E4F5-D5BE-4139-9FB0-2258B3A142E3}" type="presParOf" srcId="{B349CE14-B8AD-4057-BAFD-B837DA593B67}" destId="{C2BCF64C-1C8F-4462-95BF-F338071AAF23}" srcOrd="0" destOrd="0" presId="urn:microsoft.com/office/officeart/2005/8/layout/orgChart1"/>
    <dgm:cxn modelId="{379C28CC-2FCE-41D0-BB78-8289B7C99B36}" type="presParOf" srcId="{B349CE14-B8AD-4057-BAFD-B837DA593B67}" destId="{9B45970A-4CB0-4DD3-9BA8-27F86184A350}" srcOrd="1" destOrd="0" presId="urn:microsoft.com/office/officeart/2005/8/layout/orgChart1"/>
    <dgm:cxn modelId="{07635048-4AE3-4162-A460-8D2E4FB35823}" type="presParOf" srcId="{B8523D4C-C264-4E75-A4D0-8CCB7B6683B3}" destId="{58E8AA8E-E651-47A1-9A63-379D391EDF5C}" srcOrd="1" destOrd="0" presId="urn:microsoft.com/office/officeart/2005/8/layout/orgChart1"/>
    <dgm:cxn modelId="{3A7807D9-D431-4408-B1C3-EC229AEEA881}" type="presParOf" srcId="{B8523D4C-C264-4E75-A4D0-8CCB7B6683B3}" destId="{555EFBC0-21EB-46B2-9401-BAF23724C4D9}" srcOrd="2" destOrd="0" presId="urn:microsoft.com/office/officeart/2005/8/layout/orgChart1"/>
    <dgm:cxn modelId="{D1E22A5B-708E-4A25-969E-417DF26FBB27}" type="presParOf" srcId="{8767A3E9-1B04-4127-A685-272607E91885}" destId="{0A3AEE9B-8D70-4AA7-AE5F-5A1BAD78C35B}" srcOrd="2" destOrd="0" presId="urn:microsoft.com/office/officeart/2005/8/layout/orgChart1"/>
    <dgm:cxn modelId="{00A8C7B2-63F4-44E3-97B9-C92E2A74D4BF}" type="presParOf" srcId="{0A3AEE9B-8D70-4AA7-AE5F-5A1BAD78C35B}" destId="{55E611F0-8523-4AAF-8514-A7527C40EACD}" srcOrd="0" destOrd="0" presId="urn:microsoft.com/office/officeart/2005/8/layout/orgChart1"/>
    <dgm:cxn modelId="{9315AEAF-A5A3-4927-933B-534D869B8658}" type="presParOf" srcId="{0A3AEE9B-8D70-4AA7-AE5F-5A1BAD78C35B}" destId="{57A5E91B-6052-4642-B117-D81B4060A4E7}" srcOrd="1" destOrd="0" presId="urn:microsoft.com/office/officeart/2005/8/layout/orgChart1"/>
    <dgm:cxn modelId="{CE3839F0-EE9B-4145-B375-6716B1DF50AA}" type="presParOf" srcId="{57A5E91B-6052-4642-B117-D81B4060A4E7}" destId="{59DE2F45-15E7-4025-8E0F-DD85806EB321}" srcOrd="0" destOrd="0" presId="urn:microsoft.com/office/officeart/2005/8/layout/orgChart1"/>
    <dgm:cxn modelId="{43AC1874-ED28-4273-9422-4C54D0F043BC}" type="presParOf" srcId="{59DE2F45-15E7-4025-8E0F-DD85806EB321}" destId="{F8AC37B5-514F-46BA-B88D-2F6813CFD38F}" srcOrd="0" destOrd="0" presId="urn:microsoft.com/office/officeart/2005/8/layout/orgChart1"/>
    <dgm:cxn modelId="{E9993C01-CE25-4D7E-952A-8D8377A83BDD}" type="presParOf" srcId="{59DE2F45-15E7-4025-8E0F-DD85806EB321}" destId="{F5AC4876-3911-46BF-BCFD-53F3C70748A8}" srcOrd="1" destOrd="0" presId="urn:microsoft.com/office/officeart/2005/8/layout/orgChart1"/>
    <dgm:cxn modelId="{E727E1CA-118B-4C75-AF56-1BFF06813445}" type="presParOf" srcId="{57A5E91B-6052-4642-B117-D81B4060A4E7}" destId="{64E02FA6-0C50-49DB-934B-18666C9F0904}" srcOrd="1" destOrd="0" presId="urn:microsoft.com/office/officeart/2005/8/layout/orgChart1"/>
    <dgm:cxn modelId="{9C76754B-40C1-4EDF-899F-3D3738CB56C2}" type="presParOf" srcId="{57A5E91B-6052-4642-B117-D81B4060A4E7}" destId="{DD8474FD-07B3-411B-A44E-514A5C207339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611F0-8523-4AAF-8514-A7527C40EACD}">
      <dsp:nvSpPr>
        <dsp:cNvPr id="0" name=""/>
        <dsp:cNvSpPr/>
      </dsp:nvSpPr>
      <dsp:spPr>
        <a:xfrm>
          <a:off x="3668515" y="1365103"/>
          <a:ext cx="256578" cy="1124056"/>
        </a:xfrm>
        <a:custGeom>
          <a:avLst/>
          <a:gdLst/>
          <a:ahLst/>
          <a:cxnLst/>
          <a:rect l="0" t="0" r="0" b="0"/>
          <a:pathLst>
            <a:path>
              <a:moveTo>
                <a:pt x="256578" y="0"/>
              </a:moveTo>
              <a:lnTo>
                <a:pt x="256578" y="1124056"/>
              </a:lnTo>
              <a:lnTo>
                <a:pt x="0" y="112405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F25DF2-724B-4BE9-91C4-7158FBE9EE94}">
      <dsp:nvSpPr>
        <dsp:cNvPr id="0" name=""/>
        <dsp:cNvSpPr/>
      </dsp:nvSpPr>
      <dsp:spPr>
        <a:xfrm>
          <a:off x="3925093" y="1365103"/>
          <a:ext cx="2699812" cy="2248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1534"/>
              </a:lnTo>
              <a:lnTo>
                <a:pt x="2699812" y="1991534"/>
              </a:lnTo>
              <a:lnTo>
                <a:pt x="2699812" y="224811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7E67F-CCB0-4443-882E-4048228EAD63}">
      <dsp:nvSpPr>
        <dsp:cNvPr id="0" name=""/>
        <dsp:cNvSpPr/>
      </dsp:nvSpPr>
      <dsp:spPr>
        <a:xfrm>
          <a:off x="3869538" y="1365103"/>
          <a:ext cx="91440" cy="2287992"/>
        </a:xfrm>
        <a:custGeom>
          <a:avLst/>
          <a:gdLst/>
          <a:ahLst/>
          <a:cxnLst/>
          <a:rect l="0" t="0" r="0" b="0"/>
          <a:pathLst>
            <a:path>
              <a:moveTo>
                <a:pt x="55555" y="0"/>
              </a:moveTo>
              <a:lnTo>
                <a:pt x="55555" y="2031414"/>
              </a:lnTo>
              <a:lnTo>
                <a:pt x="45720" y="2031414"/>
              </a:lnTo>
              <a:lnTo>
                <a:pt x="45720" y="228799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FD9FB-1F25-4070-B6AA-B0AED7FE2433}">
      <dsp:nvSpPr>
        <dsp:cNvPr id="0" name=""/>
        <dsp:cNvSpPr/>
      </dsp:nvSpPr>
      <dsp:spPr>
        <a:xfrm>
          <a:off x="1114549" y="1365103"/>
          <a:ext cx="2810543" cy="2248112"/>
        </a:xfrm>
        <a:custGeom>
          <a:avLst/>
          <a:gdLst/>
          <a:ahLst/>
          <a:cxnLst/>
          <a:rect l="0" t="0" r="0" b="0"/>
          <a:pathLst>
            <a:path>
              <a:moveTo>
                <a:pt x="2810543" y="0"/>
              </a:moveTo>
              <a:lnTo>
                <a:pt x="2810543" y="1991534"/>
              </a:lnTo>
              <a:lnTo>
                <a:pt x="0" y="1991534"/>
              </a:lnTo>
              <a:lnTo>
                <a:pt x="0" y="2248112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86161-2802-48D0-9B61-1ABEDA055B64}">
      <dsp:nvSpPr>
        <dsp:cNvPr id="0" name=""/>
        <dsp:cNvSpPr/>
      </dsp:nvSpPr>
      <dsp:spPr>
        <a:xfrm>
          <a:off x="2934054" y="576663"/>
          <a:ext cx="1982077" cy="788439"/>
        </a:xfrm>
        <a:prstGeom prst="rect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6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Comisario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Jefe Dispositivo</a:t>
          </a:r>
        </a:p>
      </dsp:txBody>
      <dsp:txXfrm>
        <a:off x="2934054" y="576663"/>
        <a:ext cx="1982077" cy="788439"/>
      </dsp:txXfrm>
    </dsp:sp>
    <dsp:sp modelId="{23548926-994B-4BDA-B6BC-E2F00620F855}">
      <dsp:nvSpPr>
        <dsp:cNvPr id="0" name=""/>
        <dsp:cNvSpPr/>
      </dsp:nvSpPr>
      <dsp:spPr>
        <a:xfrm>
          <a:off x="3480" y="3613215"/>
          <a:ext cx="2222137" cy="97829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Subinspectores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Jefes Servicio de Coordinación</a:t>
          </a:r>
        </a:p>
      </dsp:txBody>
      <dsp:txXfrm>
        <a:off x="3480" y="3613215"/>
        <a:ext cx="2222137" cy="978295"/>
      </dsp:txXfrm>
    </dsp:sp>
    <dsp:sp modelId="{768D2977-637D-4601-9FB7-842EC2D62A9E}">
      <dsp:nvSpPr>
        <dsp:cNvPr id="0" name=""/>
        <dsp:cNvSpPr/>
      </dsp:nvSpPr>
      <dsp:spPr>
        <a:xfrm>
          <a:off x="2839670" y="3653095"/>
          <a:ext cx="2151174" cy="88339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Oficiales de Policía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Jefes de Turno</a:t>
          </a:r>
        </a:p>
      </dsp:txBody>
      <dsp:txXfrm>
        <a:off x="2839670" y="3653095"/>
        <a:ext cx="2151174" cy="883398"/>
      </dsp:txXfrm>
    </dsp:sp>
    <dsp:sp modelId="{C2BCF64C-1C8F-4462-95BF-F338071AAF23}">
      <dsp:nvSpPr>
        <dsp:cNvPr id="0" name=""/>
        <dsp:cNvSpPr/>
      </dsp:nvSpPr>
      <dsp:spPr>
        <a:xfrm>
          <a:off x="5403105" y="3613215"/>
          <a:ext cx="2443600" cy="122180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Superiores designados o Responsables de las especialidades y otros cuerpos</a:t>
          </a:r>
        </a:p>
      </dsp:txBody>
      <dsp:txXfrm>
        <a:off x="5403105" y="3613215"/>
        <a:ext cx="2443600" cy="1221800"/>
      </dsp:txXfrm>
    </dsp:sp>
    <dsp:sp modelId="{F8AC37B5-514F-46BA-B88D-2F6813CFD38F}">
      <dsp:nvSpPr>
        <dsp:cNvPr id="0" name=""/>
        <dsp:cNvSpPr/>
      </dsp:nvSpPr>
      <dsp:spPr>
        <a:xfrm>
          <a:off x="1400536" y="2048254"/>
          <a:ext cx="2267979" cy="8818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Inspector Jefe / Inspector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Adjunto al Jefe y 2º Jefe Dispositivo</a:t>
          </a:r>
        </a:p>
      </dsp:txBody>
      <dsp:txXfrm>
        <a:off x="1400536" y="2048254"/>
        <a:ext cx="2267979" cy="881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52CAC-A127-443F-810F-89AE3D2E77C6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F062-2A3A-4549-A76A-19C18FDFF13E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F062-2A3A-4549-A76A-19C18FDFF13E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721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F062-2A3A-4549-A76A-19C18FDFF13E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966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dirty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06/07/2018</a:t>
            </a:fld>
            <a:endParaRPr lang="es-ES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://partido.marianistas.org/el-sentido-de-mi-vid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hyperlink" Target="https://medicoacuadros.wordpress.com/2017/05/12/deontologia-un-bello-monstruo/entrada-prohibida/" TargetMode="Externa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F6097A49-21C6-45CF-BDD1-E345B2138CBF}"/>
              </a:ext>
            </a:extLst>
          </p:cNvPr>
          <p:cNvSpPr txBox="1"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14CA6-B703-4B0B-9778-6F2278E6BBC0}"/>
              </a:ext>
            </a:extLst>
          </p:cNvPr>
          <p:cNvSpPr txBox="1"/>
          <p:nvPr/>
        </p:nvSpPr>
        <p:spPr>
          <a:xfrm>
            <a:off x="195233" y="845711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Fin de Grado</a:t>
            </a: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ORDEN DE SERVICIO 1/2019, “GRAN PREMIO DE MADRID DE FÓRMULA 1”</a:t>
            </a:r>
            <a:b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EB907F6-F69D-48F3-9623-C2CC84444166}"/>
              </a:ext>
            </a:extLst>
          </p:cNvPr>
          <p:cNvSpPr txBox="1"/>
          <p:nvPr/>
        </p:nvSpPr>
        <p:spPr>
          <a:xfrm>
            <a:off x="195233" y="3068960"/>
            <a:ext cx="41764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Alumno: D. Yeray Suárez Vera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Tutor: Dr. D. Pedro Carballo Armas</a:t>
            </a:r>
            <a:b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F06D213-4867-4BA5-90C1-A5DBF9EF2175}"/>
              </a:ext>
            </a:extLst>
          </p:cNvPr>
          <p:cNvSpPr txBox="1"/>
          <p:nvPr/>
        </p:nvSpPr>
        <p:spPr>
          <a:xfrm>
            <a:off x="4566929" y="3954254"/>
            <a:ext cx="45719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s-E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Teleformación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 en Seguridad y Control de Riesgos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2018</a:t>
            </a:r>
          </a:p>
          <a:p>
            <a:endParaRPr lang="es-ES" dirty="0"/>
          </a:p>
        </p:txBody>
      </p:sp>
      <p:pic>
        <p:nvPicPr>
          <p:cNvPr id="19" name="Imagen 18" descr="https://www2.ulpgc.es/hege/almacen/download/11/11677/policroma300rgb.jpg">
            <a:extLst>
              <a:ext uri="{FF2B5EF4-FFF2-40B4-BE49-F238E27FC236}">
                <a16:creationId xmlns:a16="http://schemas.microsoft.com/office/drawing/2014/main" id="{E2FFE733-845A-43C4-8C6D-8FAC965AA3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63" y="1069005"/>
            <a:ext cx="2979777" cy="12078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E1ADF94-B80E-43B3-A82A-B85EB07F1778}"/>
              </a:ext>
            </a:extLst>
          </p:cNvPr>
          <p:cNvCxnSpPr/>
          <p:nvPr/>
        </p:nvCxnSpPr>
        <p:spPr>
          <a:xfrm>
            <a:off x="5220072" y="3501008"/>
            <a:ext cx="324036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BF32FC8-886F-4DB0-A5A8-9C43C7356CF1}"/>
              </a:ext>
            </a:extLst>
          </p:cNvPr>
          <p:cNvCxnSpPr/>
          <p:nvPr/>
        </p:nvCxnSpPr>
        <p:spPr>
          <a:xfrm>
            <a:off x="683568" y="3501008"/>
            <a:ext cx="3240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654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6"/>
            <a:ext cx="3600400" cy="526767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Unidades de Radiopatrullas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Atender incidencias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Hechos delictivos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ciudadana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9E99FA58-9FD3-4CD6-81BD-6F7F335A5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41180" r="28738" b="27321"/>
          <a:stretch/>
        </p:blipFill>
        <p:spPr>
          <a:xfrm>
            <a:off x="1108273" y="3765660"/>
            <a:ext cx="3624945" cy="1875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184648" y="980726"/>
            <a:ext cx="3487184" cy="526767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Unidades de Intervención Policial (U.I.P.)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Interior y exterior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privada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0BBF0A-1F0B-4DD5-9300-A060DD5B800B}"/>
              </a:ext>
            </a:extLst>
          </p:cNvPr>
          <p:cNvSpPr txBox="1"/>
          <p:nvPr/>
        </p:nvSpPr>
        <p:spPr>
          <a:xfrm>
            <a:off x="1115616" y="5746469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5. Vehículo “Z”. CEP, Twitter, 2015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A647BE-6EAD-414C-8368-8B6BCF3DC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7" t="30030" r="28738" b="25960"/>
          <a:stretch/>
        </p:blipFill>
        <p:spPr>
          <a:xfrm>
            <a:off x="5293679" y="3766586"/>
            <a:ext cx="3156995" cy="1875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54E76A1-43F1-43CB-9ADF-099CC5928C20}"/>
              </a:ext>
            </a:extLst>
          </p:cNvPr>
          <p:cNvSpPr txBox="1"/>
          <p:nvPr/>
        </p:nvSpPr>
        <p:spPr>
          <a:xfrm>
            <a:off x="5316884" y="5746469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6. Agentes de la UIP. Policía Nacional, 2018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AB80D0E-BE3A-4990-848A-91AC295014E6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10/23</a:t>
            </a:r>
          </a:p>
        </p:txBody>
      </p:sp>
    </p:spTree>
    <p:extLst>
      <p:ext uri="{BB962C8B-B14F-4D97-AF65-F5344CB8AC3E}">
        <p14:creationId xmlns:p14="http://schemas.microsoft.com/office/powerpoint/2010/main" val="328163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16" y="980727"/>
            <a:ext cx="3837976" cy="526767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Unidades de Caballería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exterior y extrarradios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público en accesos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zonas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184648" y="980727"/>
            <a:ext cx="3487184" cy="52676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Unidades de Prevención y Reacción (U.P.R.)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público actos lúdicos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12D139-E5A0-43AE-99CD-8F70310DC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7" t="29840" r="28738" b="24801"/>
          <a:stretch/>
        </p:blipFill>
        <p:spPr>
          <a:xfrm>
            <a:off x="1200527" y="3717032"/>
            <a:ext cx="3369363" cy="2052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953860F-872A-4792-A7C2-239C7E2D3A53}"/>
              </a:ext>
            </a:extLst>
          </p:cNvPr>
          <p:cNvSpPr txBox="1"/>
          <p:nvPr/>
        </p:nvSpPr>
        <p:spPr>
          <a:xfrm>
            <a:off x="1149310" y="580575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7. Agentes a caballo. Policía Nacional,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B5740D-4C8C-4006-BF53-9533F863A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" t="32823" r="46165" b="18500"/>
          <a:stretch/>
        </p:blipFill>
        <p:spPr>
          <a:xfrm>
            <a:off x="5184648" y="3717032"/>
            <a:ext cx="3409807" cy="2044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4432BAA-A467-4A1A-9661-59A97A05BEDE}"/>
              </a:ext>
            </a:extLst>
          </p:cNvPr>
          <p:cNvSpPr txBox="1"/>
          <p:nvPr/>
        </p:nvSpPr>
        <p:spPr>
          <a:xfrm>
            <a:off x="5146329" y="5793457"/>
            <a:ext cx="3563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8. Agentes de la UPR. Academia de Policía Nacional  INOPOL, 2018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FF2C68E-7DD7-4481-AD83-6351E0541CDF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11/23</a:t>
            </a:r>
          </a:p>
        </p:txBody>
      </p:sp>
    </p:spTree>
    <p:extLst>
      <p:ext uri="{BB962C8B-B14F-4D97-AF65-F5344CB8AC3E}">
        <p14:creationId xmlns:p14="http://schemas.microsoft.com/office/powerpoint/2010/main" val="154770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7"/>
            <a:ext cx="3600400" cy="526767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Unidades de Guías Caninos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especialidades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Inspección posibles explosivos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184648" y="980727"/>
            <a:ext cx="3487184" cy="52676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Servicio de Medios Aéreos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unidades terrestres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 2"/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BA228D4-3F6A-4DFD-AD63-F56327FFEE32}"/>
              </a:ext>
            </a:extLst>
          </p:cNvPr>
          <p:cNvSpPr txBox="1"/>
          <p:nvPr/>
        </p:nvSpPr>
        <p:spPr>
          <a:xfrm>
            <a:off x="1187624" y="6058795"/>
            <a:ext cx="3369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9. Can de Guías Caninos. Policía Nacional, 2018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CE4646-FD0D-4EFE-8A27-5DDDAF00C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9841" r="28738" b="25597"/>
          <a:stretch/>
        </p:blipFill>
        <p:spPr>
          <a:xfrm>
            <a:off x="1319078" y="3909543"/>
            <a:ext cx="3106903" cy="211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B9277AC-4F06-4AC1-B2E2-07FEFB4AC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7" t="27320" r="28738" b="22280"/>
          <a:stretch/>
        </p:blipFill>
        <p:spPr>
          <a:xfrm>
            <a:off x="5200957" y="3927690"/>
            <a:ext cx="3376847" cy="2076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10D1A88-DE0A-4EE0-A3FB-36D8206289CD}"/>
              </a:ext>
            </a:extLst>
          </p:cNvPr>
          <p:cNvSpPr txBox="1"/>
          <p:nvPr/>
        </p:nvSpPr>
        <p:spPr>
          <a:xfrm>
            <a:off x="5200957" y="6024917"/>
            <a:ext cx="3219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10. Helicóptero BO-105. Policía Nacional, 2018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33FFF89-3804-4660-9B03-BED50ABC8AC1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12/23</a:t>
            </a:r>
          </a:p>
        </p:txBody>
      </p:sp>
    </p:spTree>
    <p:extLst>
      <p:ext uri="{BB962C8B-B14F-4D97-AF65-F5344CB8AC3E}">
        <p14:creationId xmlns:p14="http://schemas.microsoft.com/office/powerpoint/2010/main" val="120209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7"/>
            <a:ext cx="3487184" cy="526767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Servicio de Información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antiterrorista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zonas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220072" y="980727"/>
            <a:ext cx="3487184" cy="52676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Unidades de Policía Judicial</a:t>
            </a: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Investigar hechos delictivos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Detener a presuntos autores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Instruir diligencias e informes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E589DE-46DC-4A30-806A-9BE2A0656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87" t="43700" r="12988" b="38660"/>
          <a:stretch/>
        </p:blipFill>
        <p:spPr>
          <a:xfrm>
            <a:off x="1476163" y="3717032"/>
            <a:ext cx="2334718" cy="210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5619394-FAE9-404D-8D1E-2FF915316C3D}"/>
              </a:ext>
            </a:extLst>
          </p:cNvPr>
          <p:cNvSpPr txBox="1"/>
          <p:nvPr/>
        </p:nvSpPr>
        <p:spPr>
          <a:xfrm>
            <a:off x="1377331" y="5817512"/>
            <a:ext cx="2371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11. Servicio de Información. Policía Nacional, 2018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728336C-62F4-45B4-9C5E-66326C80D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2" t="32358" r="46165" b="18500"/>
          <a:stretch/>
        </p:blipFill>
        <p:spPr>
          <a:xfrm>
            <a:off x="5220353" y="3482794"/>
            <a:ext cx="3383401" cy="2334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C26684C-8F1E-422C-AA41-6465BE708BDA}"/>
              </a:ext>
            </a:extLst>
          </p:cNvPr>
          <p:cNvSpPr txBox="1"/>
          <p:nvPr/>
        </p:nvSpPr>
        <p:spPr>
          <a:xfrm>
            <a:off x="5148064" y="5831686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12. Policía Judicial. Policía Nacional, 2014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A96366-093E-4EF8-AEDF-12C2306415E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13/23</a:t>
            </a:r>
          </a:p>
        </p:txBody>
      </p:sp>
    </p:spTree>
    <p:extLst>
      <p:ext uri="{BB962C8B-B14F-4D97-AF65-F5344CB8AC3E}">
        <p14:creationId xmlns:p14="http://schemas.microsoft.com/office/powerpoint/2010/main" val="2418423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980727"/>
            <a:ext cx="3929640" cy="5267672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Oficina de Denuncias y Atención al Ciudadano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Facilitar información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Recepción denuncias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Continuación primeras diligencias 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220072" y="1113657"/>
            <a:ext cx="3487184" cy="513474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A96366-093E-4EF8-AEDF-12C2306415E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14/23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21E8133-22C5-400C-85F2-AA66E9F27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00" t="39920" r="15350" b="47725"/>
          <a:stretch/>
        </p:blipFill>
        <p:spPr>
          <a:xfrm>
            <a:off x="1614811" y="4077072"/>
            <a:ext cx="3219282" cy="176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75D6A3F-19A7-42BD-AE9D-D8ECD4A7D046}"/>
              </a:ext>
            </a:extLst>
          </p:cNvPr>
          <p:cNvSpPr txBox="1"/>
          <p:nvPr/>
        </p:nvSpPr>
        <p:spPr>
          <a:xfrm>
            <a:off x="1610267" y="5928129"/>
            <a:ext cx="3219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13. Agente de Oficina. Policía Nacional, 2018</a:t>
            </a:r>
          </a:p>
        </p:txBody>
      </p:sp>
    </p:spTree>
    <p:extLst>
      <p:ext uri="{BB962C8B-B14F-4D97-AF65-F5344CB8AC3E}">
        <p14:creationId xmlns:p14="http://schemas.microsoft.com/office/powerpoint/2010/main" val="348688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6"/>
            <a:ext cx="3651370" cy="526767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Unidades de Tráfico de la Guardia Civil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Velar por la circulación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Puntos de verificación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Instruir accidentes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9. Otras Unidades Operativas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F2D407FA-C9B1-4B56-A385-A6BBCE3A988F}"/>
              </a:ext>
            </a:extLst>
          </p:cNvPr>
          <p:cNvSpPr txBox="1">
            <a:spLocks/>
          </p:cNvSpPr>
          <p:nvPr/>
        </p:nvSpPr>
        <p:spPr>
          <a:xfrm>
            <a:off x="5184648" y="980726"/>
            <a:ext cx="3749040" cy="526767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Policía Local de San Sebastián de los Reyes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Velar por la circulación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Instruir accidentes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ciudadana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619394-FAE9-404D-8D1E-2FF915316C3D}"/>
              </a:ext>
            </a:extLst>
          </p:cNvPr>
          <p:cNvSpPr txBox="1"/>
          <p:nvPr/>
        </p:nvSpPr>
        <p:spPr>
          <a:xfrm>
            <a:off x="1173657" y="5877272"/>
            <a:ext cx="3651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14. Agentes en motocicletas de Tráfico. Guardia Civil, 2018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26684C-8F1E-422C-AA41-6465BE708BDA}"/>
              </a:ext>
            </a:extLst>
          </p:cNvPr>
          <p:cNvSpPr txBox="1"/>
          <p:nvPr/>
        </p:nvSpPr>
        <p:spPr>
          <a:xfrm>
            <a:off x="5097760" y="5817512"/>
            <a:ext cx="4067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15. Vehículo de la Policía Local San Sebastián de los Reyes. La Quincena, 2010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1B0E8CA-A0BD-4ECA-BF74-59BACC169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10940" r="11413" b="7161"/>
          <a:stretch/>
        </p:blipFill>
        <p:spPr>
          <a:xfrm>
            <a:off x="1402923" y="3647249"/>
            <a:ext cx="3192838" cy="2139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D339C1-5E8C-4CDA-B5E7-19BC8691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6" t="28580" r="27162" b="28581"/>
          <a:stretch/>
        </p:blipFill>
        <p:spPr>
          <a:xfrm>
            <a:off x="5419570" y="3640950"/>
            <a:ext cx="3279196" cy="2176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2F8EE6-3CAD-4726-9E5F-CFE0BE77669C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15/23</a:t>
            </a:r>
          </a:p>
        </p:txBody>
      </p:sp>
    </p:spTree>
    <p:extLst>
      <p:ext uri="{BB962C8B-B14F-4D97-AF65-F5344CB8AC3E}">
        <p14:creationId xmlns:p14="http://schemas.microsoft.com/office/powerpoint/2010/main" val="115972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279705-0C3E-4513-997B-354908D9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12988" t="30506" r="38975" b="32954"/>
          <a:stretch/>
        </p:blipFill>
        <p:spPr>
          <a:xfrm>
            <a:off x="1460256" y="1355273"/>
            <a:ext cx="7128792" cy="4449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256" y="1052734"/>
            <a:ext cx="5560016" cy="5195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CECOR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CNP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 la Comisaria Local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Confección y archivo de los Anexos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CEMAN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emergencias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Reuniones diarias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acceso</a:t>
            </a:r>
          </a:p>
          <a:p>
            <a:pPr marL="0" inden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10. Centros de Coordinación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3E3ABF89-35C2-4502-AB23-8F7F97A4536F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16/23</a:t>
            </a:r>
          </a:p>
        </p:txBody>
      </p:sp>
    </p:spTree>
    <p:extLst>
      <p:ext uri="{BB962C8B-B14F-4D97-AF65-F5344CB8AC3E}">
        <p14:creationId xmlns:p14="http://schemas.microsoft.com/office/powerpoint/2010/main" val="204880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C6F9E6-486A-4C3A-B7E7-CB35F8AB7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3537" t="25820" r="25193" b="27320"/>
          <a:stretch/>
        </p:blipFill>
        <p:spPr>
          <a:xfrm>
            <a:off x="1547664" y="1432519"/>
            <a:ext cx="6989980" cy="399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196753"/>
            <a:ext cx="7386024" cy="5051646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Accesos 1, 2 y 3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Privada y Pública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Calles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Carteles               reversibles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Verificación de entradas y acreditaciones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Cacheo e Inspección 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Guiar a los asistentes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Supervisada a través de CCTV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11. Acceso/Salida del Circuito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7F9FBF4-7579-4B4A-B337-6D0690864A58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17/23</a:t>
            </a:r>
          </a:p>
        </p:txBody>
      </p:sp>
      <p:pic>
        <p:nvPicPr>
          <p:cNvPr id="3" name="Imagen 2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57448828-9A9C-4D03-9C61-9E991FA99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90490" y="2931518"/>
            <a:ext cx="401390" cy="425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n 5" descr="Imagen que contiene monitor, señal, electrónica, iPod&#10;&#10;Descripción generada con confianza muy alta">
            <a:extLst>
              <a:ext uri="{FF2B5EF4-FFF2-40B4-BE49-F238E27FC236}">
                <a16:creationId xmlns:a16="http://schemas.microsoft.com/office/drawing/2014/main" id="{FA53FB0F-2A23-4038-89B7-6637FAD49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35896" y="2931518"/>
            <a:ext cx="427486" cy="425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21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9C0040-FAE0-42C3-AF93-A867C4AD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6688" t="32360" r="45275" b="18500"/>
          <a:stretch/>
        </p:blipFill>
        <p:spPr>
          <a:xfrm>
            <a:off x="1668580" y="1283315"/>
            <a:ext cx="6712144" cy="429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283315"/>
            <a:ext cx="7560840" cy="4965084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Practicarán una vigilancia preventiva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 de efectivos U.I.P. y U.P.R.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puntos deben ser conocidos y entregados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1. Localización de objeto sospechoso 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2. Atentado o amenaza real de artefacto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3. Atentado utilizando vehículo, arma blanca o de guerra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12. Reacción Zona de Influencia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7F9FBF4-7579-4B4A-B337-6D0690864A58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18/23</a:t>
            </a:r>
          </a:p>
        </p:txBody>
      </p:sp>
    </p:spTree>
    <p:extLst>
      <p:ext uri="{BB962C8B-B14F-4D97-AF65-F5344CB8AC3E}">
        <p14:creationId xmlns:p14="http://schemas.microsoft.com/office/powerpoint/2010/main" val="172020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13. Tablas de Claves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7F9FBF4-7579-4B4A-B337-6D0690864A58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19/23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A468891-FCB0-4EEF-8097-47A2DC04D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66314"/>
            <a:ext cx="3456384" cy="519566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Puntos</a:t>
            </a:r>
          </a:p>
        </p:txBody>
      </p:sp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8BE51A83-5AA9-4B24-8BC9-6DF91A729EF0}"/>
              </a:ext>
            </a:extLst>
          </p:cNvPr>
          <p:cNvSpPr txBox="1">
            <a:spLocks/>
          </p:cNvSpPr>
          <p:nvPr/>
        </p:nvSpPr>
        <p:spPr>
          <a:xfrm>
            <a:off x="5292080" y="1041649"/>
            <a:ext cx="3672408" cy="519566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Emergencias</a:t>
            </a:r>
          </a:p>
          <a:p>
            <a:pPr marL="82296" indent="0">
              <a:buFont typeface="Wingdings 2"/>
              <a:buNone/>
            </a:pPr>
            <a:endParaRPr lang="es-ES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CE35EC1-A52E-4F20-B8A1-D11BFCBCC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70485"/>
              </p:ext>
            </p:extLst>
          </p:nvPr>
        </p:nvGraphicFramePr>
        <p:xfrm>
          <a:off x="5405845" y="1542801"/>
          <a:ext cx="3342620" cy="4273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9661">
                  <a:extLst>
                    <a:ext uri="{9D8B030D-6E8A-4147-A177-3AD203B41FA5}">
                      <a16:colId xmlns:a16="http://schemas.microsoft.com/office/drawing/2014/main" val="3230359675"/>
                    </a:ext>
                  </a:extLst>
                </a:gridCol>
                <a:gridCol w="2362959">
                  <a:extLst>
                    <a:ext uri="{9D8B030D-6E8A-4147-A177-3AD203B41FA5}">
                      <a16:colId xmlns:a16="http://schemas.microsoft.com/office/drawing/2014/main" val="4211575180"/>
                    </a:ext>
                  </a:extLst>
                </a:gridCol>
              </a:tblGrid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CLAVE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SIGNIFICADO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98897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Accidente circulación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943861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Agresión a la Fuerza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594849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Agresión sexual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650744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Alarmas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034473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Atraco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570294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Desaparecidos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24157"/>
                  </a:ext>
                </a:extLst>
              </a:tr>
              <a:tr h="53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Fuga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63276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99DF7179-CE37-4B82-B9CE-340E25643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2858"/>
              </p:ext>
            </p:extLst>
          </p:nvPr>
        </p:nvGraphicFramePr>
        <p:xfrm>
          <a:off x="1229380" y="1542802"/>
          <a:ext cx="3342620" cy="4279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9422">
                  <a:extLst>
                    <a:ext uri="{9D8B030D-6E8A-4147-A177-3AD203B41FA5}">
                      <a16:colId xmlns:a16="http://schemas.microsoft.com/office/drawing/2014/main" val="1570174713"/>
                    </a:ext>
                  </a:extLst>
                </a:gridCol>
                <a:gridCol w="903198">
                  <a:extLst>
                    <a:ext uri="{9D8B030D-6E8A-4147-A177-3AD203B41FA5}">
                      <a16:colId xmlns:a16="http://schemas.microsoft.com/office/drawing/2014/main" val="3401033582"/>
                    </a:ext>
                  </a:extLst>
                </a:gridCol>
              </a:tblGrid>
              <a:tr h="324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CLAVE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45441"/>
                  </a:ext>
                </a:extLst>
              </a:tr>
              <a:tr h="324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CEMAN – CECOR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P-1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065449"/>
                  </a:ext>
                </a:extLst>
              </a:tr>
              <a:tr h="324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Comisaría del C.N.P.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P-2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031453"/>
                  </a:ext>
                </a:extLst>
              </a:tr>
              <a:tr h="324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de vehículos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404874"/>
                  </a:ext>
                </a:extLst>
              </a:tr>
              <a:tr h="6872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 de acampada y parking de caravanas y autocaravanas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936070"/>
                  </a:ext>
                </a:extLst>
              </a:tr>
              <a:tr h="6872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“Acceso A”, Entrada/salida al circuito 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698909"/>
                  </a:ext>
                </a:extLst>
              </a:tr>
              <a:tr h="6872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“Acceso B”, Entrada/salida al circuito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P-6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679818"/>
                  </a:ext>
                </a:extLst>
              </a:tr>
              <a:tr h="6872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“Acceso C”, Entrada/salida al circuito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01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99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Índice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412779"/>
            <a:ext cx="3816424" cy="504054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Introducción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Motivaciones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Normativa Básica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Normativa Específica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Áreas de Actuación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Estructura de Mando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Unidades Operativas CNP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7D8F581-382C-4F9D-8C29-E2CF2819C73E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D882160-1F35-4CF3-8D24-6A7025C7F195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1D16DCE-DB92-4740-998B-FD46F90D149A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2/23</a:t>
            </a: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C6BE4386-307C-456A-B821-79FF740F9004}"/>
              </a:ext>
            </a:extLst>
          </p:cNvPr>
          <p:cNvSpPr txBox="1">
            <a:spLocks/>
          </p:cNvSpPr>
          <p:nvPr/>
        </p:nvSpPr>
        <p:spPr>
          <a:xfrm>
            <a:off x="4932040" y="1412772"/>
            <a:ext cx="4032448" cy="511256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Otras Unidades Operativas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Centros de Coordinación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Acceso/Salida del Circuito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Reacción Zona de Influencia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Tablas de Claves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Medidas Destacadas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Conclusiones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3CE213-3200-4916-A22C-A308584326E3}"/>
              </a:ext>
            </a:extLst>
          </p:cNvPr>
          <p:cNvCxnSpPr>
            <a:cxnSpLocks/>
          </p:cNvCxnSpPr>
          <p:nvPr/>
        </p:nvCxnSpPr>
        <p:spPr>
          <a:xfrm>
            <a:off x="4788024" y="1556792"/>
            <a:ext cx="0" cy="403244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4D83C8-48F6-46B9-BCAD-026A057F6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6688" t="34880" r="45275" b="21021"/>
          <a:stretch/>
        </p:blipFill>
        <p:spPr>
          <a:xfrm>
            <a:off x="1496260" y="1413349"/>
            <a:ext cx="7025984" cy="403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4"/>
            <a:ext cx="7602048" cy="5195666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Turnos 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Descansos y relevos del personal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Equipamiento de cada unidad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 a las transmisiones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Notificación a los asistentes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Inspección previa y posterior a los actos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genéricas de otros cuerpos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Maceteros, bolardos y vehículos oficiales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Formatos resúmenes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14. Medidas Destacadas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64BA05C-8A38-4FC2-8C9D-7D3ACA97D06F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20/23</a:t>
            </a:r>
          </a:p>
        </p:txBody>
      </p:sp>
    </p:spTree>
    <p:extLst>
      <p:ext uri="{BB962C8B-B14F-4D97-AF65-F5344CB8AC3E}">
        <p14:creationId xmlns:p14="http://schemas.microsoft.com/office/powerpoint/2010/main" val="2114604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7860CD9-9059-422D-B644-0C64A459B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300" t="32360" r="41338" b="18255"/>
          <a:stretch/>
        </p:blipFill>
        <p:spPr>
          <a:xfrm>
            <a:off x="1477254" y="1447329"/>
            <a:ext cx="7094795" cy="396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614810"/>
            <a:ext cx="7674056" cy="463358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Distribución operativa, completa y apropiada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Coordinación de los servicios de emergencias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Garantizada la seguridad extensa 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Medidas de autoprotección y controles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Actuaciones ante objetos, artefactos y atentados </a:t>
            </a:r>
          </a:p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Seguridad en el acceso y salida del circuito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15. Conclusiones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64BA05C-8A38-4FC2-8C9D-7D3ACA97D06F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21/23</a:t>
            </a:r>
          </a:p>
        </p:txBody>
      </p:sp>
    </p:spTree>
    <p:extLst>
      <p:ext uri="{BB962C8B-B14F-4D97-AF65-F5344CB8AC3E}">
        <p14:creationId xmlns:p14="http://schemas.microsoft.com/office/powerpoint/2010/main" val="157589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0">
            <a:extLst>
              <a:ext uri="{FF2B5EF4-FFF2-40B4-BE49-F238E27FC236}">
                <a16:creationId xmlns:a16="http://schemas.microsoft.com/office/drawing/2014/main" id="{36A353C0-9C65-4FD8-98AF-D66F9D75A0A5}"/>
              </a:ext>
            </a:extLst>
          </p:cNvPr>
          <p:cNvSpPr txBox="1">
            <a:spLocks noChangeArrowheads="1"/>
          </p:cNvSpPr>
          <p:nvPr/>
        </p:nvSpPr>
        <p:spPr bwMode="auto">
          <a:xfrm rot="20864678">
            <a:off x="1108667" y="3044279"/>
            <a:ext cx="7776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4400" b="1" dirty="0">
                <a:ln>
                  <a:solidFill>
                    <a:schemeClr val="accent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Lucida Handwriting" pitchFamily="66" charset="0"/>
              </a:rPr>
              <a:t>Gracias por su atención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79DC48C-E22E-47CC-80BD-F9BE126C5BA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2007586-B21C-4020-B025-7441AD6DD607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F6097A49-21C6-45CF-BDD1-E345B2138CBF}"/>
              </a:ext>
            </a:extLst>
          </p:cNvPr>
          <p:cNvSpPr txBox="1"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F14CA6-B703-4B0B-9778-6F2278E6BBC0}"/>
              </a:ext>
            </a:extLst>
          </p:cNvPr>
          <p:cNvSpPr txBox="1"/>
          <p:nvPr/>
        </p:nvSpPr>
        <p:spPr>
          <a:xfrm>
            <a:off x="195233" y="845711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Fin de Grado</a:t>
            </a: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ORDEN DE SERVICIO 1/2019, “GRAN PREMIO DE MADRID DE FÓRMULA 1”</a:t>
            </a:r>
            <a:b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EB907F6-F69D-48F3-9623-C2CC84444166}"/>
              </a:ext>
            </a:extLst>
          </p:cNvPr>
          <p:cNvSpPr txBox="1"/>
          <p:nvPr/>
        </p:nvSpPr>
        <p:spPr>
          <a:xfrm>
            <a:off x="195233" y="3068960"/>
            <a:ext cx="41764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b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Alumno: D. Yeray Suárez Vera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Tutor: Dr. D. Pedro Carballo Armas</a:t>
            </a:r>
            <a:b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F06D213-4867-4BA5-90C1-A5DBF9EF2175}"/>
              </a:ext>
            </a:extLst>
          </p:cNvPr>
          <p:cNvSpPr txBox="1"/>
          <p:nvPr/>
        </p:nvSpPr>
        <p:spPr>
          <a:xfrm>
            <a:off x="4566929" y="3954254"/>
            <a:ext cx="457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s-E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Teleformación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 en Seguridad y Control de Riesgos</a:t>
            </a:r>
          </a:p>
          <a:p>
            <a:endParaRPr lang="es-ES" dirty="0"/>
          </a:p>
        </p:txBody>
      </p:sp>
      <p:pic>
        <p:nvPicPr>
          <p:cNvPr id="19" name="Imagen 18" descr="https://www2.ulpgc.es/hege/almacen/download/11/11677/policroma300rgb.jpg">
            <a:extLst>
              <a:ext uri="{FF2B5EF4-FFF2-40B4-BE49-F238E27FC236}">
                <a16:creationId xmlns:a16="http://schemas.microsoft.com/office/drawing/2014/main" id="{E2FFE733-845A-43C4-8C6D-8FAC965AA3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63" y="1069005"/>
            <a:ext cx="2979777" cy="12078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5E1ADF94-B80E-43B3-A82A-B85EB07F1778}"/>
              </a:ext>
            </a:extLst>
          </p:cNvPr>
          <p:cNvCxnSpPr/>
          <p:nvPr/>
        </p:nvCxnSpPr>
        <p:spPr>
          <a:xfrm>
            <a:off x="5220072" y="3501008"/>
            <a:ext cx="324036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BF32FC8-886F-4DB0-A5A8-9C43C7356CF1}"/>
              </a:ext>
            </a:extLst>
          </p:cNvPr>
          <p:cNvCxnSpPr/>
          <p:nvPr/>
        </p:nvCxnSpPr>
        <p:spPr>
          <a:xfrm>
            <a:off x="683568" y="3501008"/>
            <a:ext cx="3240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93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CCD093E9-2B7C-4023-A38C-936F9281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1. Introducción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4BF4D2D-A474-488D-8354-0DA41E5EF83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F2B43E9-4091-433F-9AFB-21DB1A0F2CCB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n 12" descr="Imagen que contiene cielo, carretera, exterior, edificio&#10;&#10;Descripción generada con confianza muy alta">
            <a:extLst>
              <a:ext uri="{FF2B5EF4-FFF2-40B4-BE49-F238E27FC236}">
                <a16:creationId xmlns:a16="http://schemas.microsoft.com/office/drawing/2014/main" id="{61CC51F9-15FD-49D2-9E92-E0D46312A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88" y="1111533"/>
            <a:ext cx="3865953" cy="2173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7A8863D-5D10-4ED0-BD2A-0CF874755E0A}"/>
              </a:ext>
            </a:extLst>
          </p:cNvPr>
          <p:cNvSpPr txBox="1"/>
          <p:nvPr/>
        </p:nvSpPr>
        <p:spPr>
          <a:xfrm>
            <a:off x="1115616" y="3311406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1. Circuito Catalunya. MOTORSPORT, 2017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DEAF4C-167B-4AF6-B7E3-B99826987B85}"/>
              </a:ext>
            </a:extLst>
          </p:cNvPr>
          <p:cNvSpPr txBox="1"/>
          <p:nvPr/>
        </p:nvSpPr>
        <p:spPr>
          <a:xfrm>
            <a:off x="4914437" y="6093296"/>
            <a:ext cx="4122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2. Torre del Circuito del Jarama RACE. Mundomotorweb, 2016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B24D91-389C-4E0E-A05E-F309897CBE03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3/23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F71782-145F-4CD2-B52C-896A098B7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6996" r="32675" b="23540"/>
          <a:stretch/>
        </p:blipFill>
        <p:spPr>
          <a:xfrm>
            <a:off x="5008140" y="3717032"/>
            <a:ext cx="3829033" cy="2306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2071C67-4A8E-41FA-8A34-E984CAF1A99F}"/>
              </a:ext>
            </a:extLst>
          </p:cNvPr>
          <p:cNvSpPr txBox="1"/>
          <p:nvPr/>
        </p:nvSpPr>
        <p:spPr>
          <a:xfrm>
            <a:off x="5292079" y="1493396"/>
            <a:ext cx="354509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de Servicio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deportivo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Premio de Fórmula 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0BF514-C542-4C65-9E5B-31A0E5B96B5B}"/>
              </a:ext>
            </a:extLst>
          </p:cNvPr>
          <p:cNvSpPr txBox="1"/>
          <p:nvPr/>
        </p:nvSpPr>
        <p:spPr>
          <a:xfrm>
            <a:off x="1962110" y="4189390"/>
            <a:ext cx="295232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Circuitos nacionales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 Premios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Aniversario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58BDE8-8F87-4CA2-9C05-C5BB7C55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300" t="32360" r="41338" b="18255"/>
          <a:stretch/>
        </p:blipFill>
        <p:spPr>
          <a:xfrm>
            <a:off x="1477254" y="1447329"/>
            <a:ext cx="7094795" cy="396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39" y="1879380"/>
            <a:ext cx="7094795" cy="4369020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Exigencia de la sociedad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Amplio catálogo de riesgos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Graves consecuencias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Repercusión notable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Múltiples servicios de emergencia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2. Motivaciones 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73C32C2-53EC-49BC-B9F0-0C52DA3938D3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4/23</a:t>
            </a:r>
          </a:p>
        </p:txBody>
      </p:sp>
    </p:spTree>
    <p:extLst>
      <p:ext uri="{BB962C8B-B14F-4D97-AF65-F5344CB8AC3E}">
        <p14:creationId xmlns:p14="http://schemas.microsoft.com/office/powerpoint/2010/main" val="427071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9090CF7-41FD-4339-B593-88E8478A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300" t="32360" r="41338" b="18255"/>
          <a:stretch/>
        </p:blipFill>
        <p:spPr>
          <a:xfrm>
            <a:off x="1477254" y="1486380"/>
            <a:ext cx="7094795" cy="388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340770"/>
            <a:ext cx="6741967" cy="490763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sobre antecedentes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Extenso dispositivo operativo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Información, coordinación y dirección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extensa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ciudadana y orden público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Hechos delictivos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 preventivos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3. Objetivos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B974EFD-E762-41D2-AA8F-B44E2542E33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5/23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A5775A5-60E4-4506-AAAE-C4E4E0A7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300" t="32360" r="41338" b="18255"/>
          <a:stretch/>
        </p:blipFill>
        <p:spPr>
          <a:xfrm>
            <a:off x="1477254" y="1486380"/>
            <a:ext cx="7094795" cy="388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86380"/>
            <a:ext cx="8172400" cy="4894942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2/1986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10/1995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de 1882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4/2015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5/2014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393/2007, Norma Básica de Autoprotección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4. Normativa Básica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B974EFD-E762-41D2-AA8F-B44E2542E33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6/23</a:t>
            </a:r>
          </a:p>
        </p:txBody>
      </p:sp>
    </p:spTree>
    <p:extLst>
      <p:ext uri="{BB962C8B-B14F-4D97-AF65-F5344CB8AC3E}">
        <p14:creationId xmlns:p14="http://schemas.microsoft.com/office/powerpoint/2010/main" val="55071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A5775A5-60E4-4506-AAAE-C4E4E0A7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300" t="32360" r="41338" b="18255"/>
          <a:stretch/>
        </p:blipFill>
        <p:spPr>
          <a:xfrm>
            <a:off x="1477254" y="1486380"/>
            <a:ext cx="7094795" cy="388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68764"/>
            <a:ext cx="8172400" cy="5112556"/>
          </a:xfrm>
        </p:spPr>
        <p:txBody>
          <a:bodyPr>
            <a:noAutofit/>
          </a:bodyPr>
          <a:lstStyle/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10/1990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37/2003 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1087/2010, de las JLS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17/1997, de Espectáculos Públicos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704/2011, de protección de las infraestructuras críticas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19/2007, contra la violencia, racismo, xenofobia e intolerancia 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1428/2003, RGC, aplicación y desarrollo de la Ley sobre Tráfico</a:t>
            </a:r>
          </a:p>
          <a:p>
            <a:pPr marL="252000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r>
              <a:rPr lang="es-E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Instrucción 3/2015, de la SES, que actualiza el Plan de Prevención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5. Normativa Específica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B974EFD-E762-41D2-AA8F-B44E2542E33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7/23</a:t>
            </a:r>
          </a:p>
        </p:txBody>
      </p:sp>
    </p:spTree>
    <p:extLst>
      <p:ext uri="{BB962C8B-B14F-4D97-AF65-F5344CB8AC3E}">
        <p14:creationId xmlns:p14="http://schemas.microsoft.com/office/powerpoint/2010/main" val="204430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17401395-3810-43CD-9E87-4E85EA0B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16" y="1268760"/>
            <a:ext cx="7848872" cy="497963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  <a:buNone/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50000"/>
                </a:schemeClr>
              </a:buClr>
            </a:pPr>
            <a:endParaRPr lang="es-ES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6. Áreas de Actuación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B974EFD-E762-41D2-AA8F-B44E2542E339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8/23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1CC094-F232-4EA5-916F-EE02FD9D4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3" t="36734" r="41737" b="15387"/>
          <a:stretch/>
        </p:blipFill>
        <p:spPr>
          <a:xfrm>
            <a:off x="4984578" y="1052736"/>
            <a:ext cx="3820494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694F3F-FFFE-41FD-BBD5-0BA6E2FF8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5" t="9486" r="6688" b="5900"/>
          <a:stretch/>
        </p:blipFill>
        <p:spPr>
          <a:xfrm>
            <a:off x="1168154" y="3931599"/>
            <a:ext cx="3835894" cy="2168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0A12D38-82DF-4464-9C28-685B9CA6925C}"/>
              </a:ext>
            </a:extLst>
          </p:cNvPr>
          <p:cNvSpPr txBox="1"/>
          <p:nvPr/>
        </p:nvSpPr>
        <p:spPr>
          <a:xfrm>
            <a:off x="4951510" y="3275263"/>
            <a:ext cx="3602271" cy="265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3. Nueva curva Circuito del Jarama RACE, 2017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73910D-F535-464D-A545-14C65058930A}"/>
              </a:ext>
            </a:extLst>
          </p:cNvPr>
          <p:cNvSpPr txBox="1"/>
          <p:nvPr/>
        </p:nvSpPr>
        <p:spPr>
          <a:xfrm>
            <a:off x="1119927" y="6118260"/>
            <a:ext cx="4532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4. San Sebastián de los Reyes (Madrid). Wikipedia, 2018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5DF6DD0-6A4A-47E1-8F2B-D21F2B38FB47}"/>
              </a:ext>
            </a:extLst>
          </p:cNvPr>
          <p:cNvSpPr/>
          <p:nvPr/>
        </p:nvSpPr>
        <p:spPr>
          <a:xfrm>
            <a:off x="1475656" y="1979648"/>
            <a:ext cx="504056" cy="46166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CC6A301-3129-4A54-8F97-F9FCC3D49A31}"/>
              </a:ext>
            </a:extLst>
          </p:cNvPr>
          <p:cNvSpPr/>
          <p:nvPr/>
        </p:nvSpPr>
        <p:spPr>
          <a:xfrm>
            <a:off x="5220072" y="4767535"/>
            <a:ext cx="504056" cy="46166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4F2155-30AC-4FCC-9D6C-10B57F131525}"/>
              </a:ext>
            </a:extLst>
          </p:cNvPr>
          <p:cNvSpPr txBox="1"/>
          <p:nvPr/>
        </p:nvSpPr>
        <p:spPr>
          <a:xfrm>
            <a:off x="1547663" y="1988840"/>
            <a:ext cx="360227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</a:t>
            </a: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 y extrarradios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5ED75B0-B0A0-4FA3-8F2C-573439F81E15}"/>
              </a:ext>
            </a:extLst>
          </p:cNvPr>
          <p:cNvSpPr txBox="1"/>
          <p:nvPr/>
        </p:nvSpPr>
        <p:spPr>
          <a:xfrm>
            <a:off x="5331418" y="4766077"/>
            <a:ext cx="360227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Localidad y zonas</a:t>
            </a:r>
          </a:p>
        </p:txBody>
      </p:sp>
    </p:spTree>
    <p:extLst>
      <p:ext uri="{BB962C8B-B14F-4D97-AF65-F5344CB8AC3E}">
        <p14:creationId xmlns:p14="http://schemas.microsoft.com/office/powerpoint/2010/main" val="190417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ADE56F9-7318-4F11-B034-1E761D6D8409}"/>
              </a:ext>
            </a:extLst>
          </p:cNvPr>
          <p:cNvCxnSpPr/>
          <p:nvPr/>
        </p:nvCxnSpPr>
        <p:spPr>
          <a:xfrm>
            <a:off x="1115616" y="6381328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1 Título">
            <a:extLst>
              <a:ext uri="{FF2B5EF4-FFF2-40B4-BE49-F238E27FC236}">
                <a16:creationId xmlns:a16="http://schemas.microsoft.com/office/drawing/2014/main" id="{A2EA2482-A216-44C2-997E-D693497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70609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Adobe Song Std L" pitchFamily="18" charset="-128"/>
                <a:cs typeface="Arial" panose="020B0604020202020204" pitchFamily="34" charset="0"/>
              </a:rPr>
              <a:t>7. Estructura de Mando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7267C54-F8C6-4DC1-BF88-6827B9577582}"/>
              </a:ext>
            </a:extLst>
          </p:cNvPr>
          <p:cNvCxnSpPr/>
          <p:nvPr/>
        </p:nvCxnSpPr>
        <p:spPr>
          <a:xfrm>
            <a:off x="1115616" y="908720"/>
            <a:ext cx="784887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4AE3222E-96A8-4B65-8266-B723104E2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642646"/>
              </p:ext>
            </p:extLst>
          </p:nvPr>
        </p:nvGraphicFramePr>
        <p:xfrm>
          <a:off x="1084263" y="836721"/>
          <a:ext cx="7850187" cy="5411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2223A53-496A-4C76-91FD-5447A6994E0B}"/>
              </a:ext>
            </a:extLst>
          </p:cNvPr>
          <p:cNvSpPr txBox="1"/>
          <p:nvPr/>
        </p:nvSpPr>
        <p:spPr>
          <a:xfrm>
            <a:off x="1115616" y="6453335"/>
            <a:ext cx="7818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 – Yeray Suárez Vera                                                                                                           9/23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57C7C5-7BBF-415A-ADA6-F1E4F1359043}"/>
              </a:ext>
            </a:extLst>
          </p:cNvPr>
          <p:cNvPicPr/>
          <p:nvPr/>
        </p:nvPicPr>
        <p:blipFill rotWithShape="1">
          <a:blip r:embed="rId7"/>
          <a:srcRect l="22871" t="45363" r="70514" b="42843"/>
          <a:stretch/>
        </p:blipFill>
        <p:spPr bwMode="auto">
          <a:xfrm>
            <a:off x="1835696" y="3034500"/>
            <a:ext cx="549399" cy="5800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68332D-072B-4275-8A4A-71C5267F540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39012" r="70514" b="54939"/>
          <a:stretch>
            <a:fillRect/>
          </a:stretch>
        </p:blipFill>
        <p:spPr bwMode="auto">
          <a:xfrm>
            <a:off x="3419872" y="1641562"/>
            <a:ext cx="549399" cy="31127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2FA745-9DC7-49CE-BC1E-06BA8B92A8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75" t="44960" r="41338" b="48740"/>
          <a:stretch/>
        </p:blipFill>
        <p:spPr>
          <a:xfrm>
            <a:off x="1835696" y="5515724"/>
            <a:ext cx="549399" cy="3052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C7BC05-3A91-4DC1-8E5D-689E5D03C4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75" t="51260" r="41338" b="42440"/>
          <a:stretch/>
        </p:blipFill>
        <p:spPr>
          <a:xfrm>
            <a:off x="4765352" y="5445224"/>
            <a:ext cx="549399" cy="3052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0096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E055BC6FEC5548855C08636C697258" ma:contentTypeVersion="10" ma:contentTypeDescription="Crear nuevo documento." ma:contentTypeScope="" ma:versionID="80c238bcd895f06fca56b075064113b3">
  <xsd:schema xmlns:xsd="http://www.w3.org/2001/XMLSchema" xmlns:xs="http://www.w3.org/2001/XMLSchema" xmlns:p="http://schemas.microsoft.com/office/2006/metadata/properties" xmlns:ns2="41201956-da70-4f7d-8330-6673666be530" xmlns:ns3="6054f2da-1c26-409c-8e5e-4c7e44f0570d" targetNamespace="http://schemas.microsoft.com/office/2006/metadata/properties" ma:root="true" ma:fieldsID="23733c9b05a54da9767aa292a0931cd9" ns2:_="" ns3:_="">
    <xsd:import namespace="41201956-da70-4f7d-8330-6673666be530"/>
    <xsd:import namespace="6054f2da-1c26-409c-8e5e-4c7e44f0570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01956-da70-4f7d-8330-6673666be5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4f2da-1c26-409c-8e5e-4c7e44f057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3CCA5F-2376-4E58-88B2-026927835A50}"/>
</file>

<file path=customXml/itemProps2.xml><?xml version="1.0" encoding="utf-8"?>
<ds:datastoreItem xmlns:ds="http://schemas.openxmlformats.org/officeDocument/2006/customXml" ds:itemID="{FE2C4A06-B184-4086-829C-6EEB25DDC1F8}"/>
</file>

<file path=customXml/itemProps3.xml><?xml version="1.0" encoding="utf-8"?>
<ds:datastoreItem xmlns:ds="http://schemas.openxmlformats.org/officeDocument/2006/customXml" ds:itemID="{F0C5A3B6-F2CF-4D33-BF20-A7C03F3C7E85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1877</TotalTime>
  <Words>1104</Words>
  <Application>Microsoft Office PowerPoint</Application>
  <PresentationFormat>Presentación en pantalla (4:3)</PresentationFormat>
  <Paragraphs>264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Adobe Song Std L</vt:lpstr>
      <vt:lpstr>Arial</vt:lpstr>
      <vt:lpstr>Calibri</vt:lpstr>
      <vt:lpstr>Gill Sans MT</vt:lpstr>
      <vt:lpstr>Lucida Handwriting</vt:lpstr>
      <vt:lpstr>Verdana</vt:lpstr>
      <vt:lpstr>Wingdings 2</vt:lpstr>
      <vt:lpstr>Solsticio</vt:lpstr>
      <vt:lpstr>Presentación de PowerPoint</vt:lpstr>
      <vt:lpstr>Índice</vt:lpstr>
      <vt:lpstr>1. Introducción</vt:lpstr>
      <vt:lpstr>2. Motivaciones </vt:lpstr>
      <vt:lpstr>3. Objetivos</vt:lpstr>
      <vt:lpstr>4. Normativa Básica</vt:lpstr>
      <vt:lpstr>5. Normativa Específica</vt:lpstr>
      <vt:lpstr>6. Áreas de Actuación</vt:lpstr>
      <vt:lpstr>7. Estructura de Mando</vt:lpstr>
      <vt:lpstr>8. Unidades Operativas CNP</vt:lpstr>
      <vt:lpstr>8. Unidades Operativas CNP</vt:lpstr>
      <vt:lpstr>8. Unidades Operativas CNP</vt:lpstr>
      <vt:lpstr>8. Unidades Operativas CNP</vt:lpstr>
      <vt:lpstr>8. Unidades Operativas CNP</vt:lpstr>
      <vt:lpstr>9. Otras Unidades Operativas</vt:lpstr>
      <vt:lpstr>10. Centros de Coordinación</vt:lpstr>
      <vt:lpstr>11. Acceso/Salida del Circuito</vt:lpstr>
      <vt:lpstr>12. Reacción Zona de Influencia</vt:lpstr>
      <vt:lpstr>13. Tablas de Claves</vt:lpstr>
      <vt:lpstr>14. Medidas Destacadas</vt:lpstr>
      <vt:lpstr>15. 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AUTOPROTECCIÓN ESCUELA PABLO PICASSO</dc:title>
  <dc:creator>ste</dc:creator>
  <cp:lastModifiedBy>Bichito</cp:lastModifiedBy>
  <cp:revision>168</cp:revision>
  <dcterms:created xsi:type="dcterms:W3CDTF">2018-04-14T08:48:19Z</dcterms:created>
  <dcterms:modified xsi:type="dcterms:W3CDTF">2018-07-06T16:41:30Z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0x010100CCE055BC6FEC5548855C08636C697258</vt:lpwstr>
  </property>
</Properties>
</file>