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diagrams/colors2.xml" ContentType="application/vnd.openxmlformats-officedocument.drawingml.diagramColors+xml"/>
  <Override PartName="/ppt/notesSlides/notesSlide3.xml" ContentType="application/vnd.openxmlformats-officedocument.presentationml.notesSlide+xml"/>
  <Override PartName="/ppt/diagrams/quickStyle5.xml" ContentType="application/vnd.openxmlformats-officedocument.drawingml.diagramStyl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data3.xml" ContentType="application/vnd.openxmlformats-officedocument.drawingml.diagramData+xml"/>
  <Override PartName="/ppt/notesSlides/notesSlide6.xml" ContentType="application/vnd.openxmlformats-officedocument.presentationml.notesSlide+xml"/>
  <Override PartName="/ppt/diagrams/colors5.xml" ContentType="application/vnd.openxmlformats-officedocument.drawingml.diagramColors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diagrams/layout3.xml" ContentType="application/vnd.openxmlformats-officedocument.drawingml.diagramLayout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655" r:id="rId1"/>
  </p:sldMasterIdLst>
  <p:notesMasterIdLst>
    <p:notesMasterId r:id="rId60"/>
  </p:notesMasterIdLst>
  <p:sldIdLst>
    <p:sldId id="407" r:id="rId2"/>
    <p:sldId id="406" r:id="rId3"/>
    <p:sldId id="277" r:id="rId4"/>
    <p:sldId id="376" r:id="rId5"/>
    <p:sldId id="375" r:id="rId6"/>
    <p:sldId id="408" r:id="rId7"/>
    <p:sldId id="413" r:id="rId8"/>
    <p:sldId id="414" r:id="rId9"/>
    <p:sldId id="404" r:id="rId10"/>
    <p:sldId id="349" r:id="rId11"/>
    <p:sldId id="278" r:id="rId12"/>
    <p:sldId id="384" r:id="rId13"/>
    <p:sldId id="263" r:id="rId14"/>
    <p:sldId id="273" r:id="rId15"/>
    <p:sldId id="366" r:id="rId16"/>
    <p:sldId id="421" r:id="rId17"/>
    <p:sldId id="367" r:id="rId18"/>
    <p:sldId id="420" r:id="rId19"/>
    <p:sldId id="402" r:id="rId20"/>
    <p:sldId id="403" r:id="rId21"/>
    <p:sldId id="382" r:id="rId22"/>
    <p:sldId id="389" r:id="rId23"/>
    <p:sldId id="410" r:id="rId24"/>
    <p:sldId id="390" r:id="rId25"/>
    <p:sldId id="388" r:id="rId26"/>
    <p:sldId id="396" r:id="rId27"/>
    <p:sldId id="392" r:id="rId28"/>
    <p:sldId id="394" r:id="rId29"/>
    <p:sldId id="411" r:id="rId30"/>
    <p:sldId id="344" r:id="rId31"/>
    <p:sldId id="341" r:id="rId32"/>
    <p:sldId id="397" r:id="rId33"/>
    <p:sldId id="398" r:id="rId34"/>
    <p:sldId id="399" r:id="rId35"/>
    <p:sldId id="400" r:id="rId36"/>
    <p:sldId id="401" r:id="rId37"/>
    <p:sldId id="363" r:id="rId38"/>
    <p:sldId id="380" r:id="rId39"/>
    <p:sldId id="369" r:id="rId40"/>
    <p:sldId id="370" r:id="rId41"/>
    <p:sldId id="371" r:id="rId42"/>
    <p:sldId id="378" r:id="rId43"/>
    <p:sldId id="379" r:id="rId44"/>
    <p:sldId id="351" r:id="rId45"/>
    <p:sldId id="391" r:id="rId46"/>
    <p:sldId id="353" r:id="rId47"/>
    <p:sldId id="356" r:id="rId48"/>
    <p:sldId id="359" r:id="rId49"/>
    <p:sldId id="417" r:id="rId50"/>
    <p:sldId id="418" r:id="rId51"/>
    <p:sldId id="419" r:id="rId52"/>
    <p:sldId id="360" r:id="rId53"/>
    <p:sldId id="368" r:id="rId54"/>
    <p:sldId id="335" r:id="rId55"/>
    <p:sldId id="422" r:id="rId56"/>
    <p:sldId id="424" r:id="rId57"/>
    <p:sldId id="423" r:id="rId58"/>
    <p:sldId id="425" r:id="rId59"/>
  </p:sldIdLst>
  <p:sldSz cx="9144000" cy="6858000" type="screen4x3"/>
  <p:notesSz cx="7099300" cy="10234613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2" charset="0"/>
        <a:ea typeface="Arial" pitchFamily="-112" charset="0"/>
        <a:cs typeface="Arial" pitchFamily="-112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2" charset="0"/>
        <a:ea typeface="Arial" pitchFamily="-112" charset="0"/>
        <a:cs typeface="Arial" pitchFamily="-112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2" charset="0"/>
        <a:ea typeface="Arial" pitchFamily="-112" charset="0"/>
        <a:cs typeface="Arial" pitchFamily="-112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2" charset="0"/>
        <a:ea typeface="Arial" pitchFamily="-112" charset="0"/>
        <a:cs typeface="Arial" pitchFamily="-112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2" charset="0"/>
        <a:ea typeface="Arial" pitchFamily="-112" charset="0"/>
        <a:cs typeface="Arial" pitchFamily="-112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112" charset="0"/>
        <a:ea typeface="Arial" pitchFamily="-112" charset="0"/>
        <a:cs typeface="Arial" pitchFamily="-112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112" charset="0"/>
        <a:ea typeface="Arial" pitchFamily="-112" charset="0"/>
        <a:cs typeface="Arial" pitchFamily="-112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112" charset="0"/>
        <a:ea typeface="Arial" pitchFamily="-112" charset="0"/>
        <a:cs typeface="Arial" pitchFamily="-112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112" charset="0"/>
        <a:ea typeface="Arial" pitchFamily="-112" charset="0"/>
        <a:cs typeface="Arial" pitchFamily="-112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AA0A"/>
    <a:srgbClr val="FFFFFF"/>
    <a:srgbClr val="FF0000"/>
    <a:srgbClr val="F2BA54"/>
    <a:srgbClr val="4D4D4D"/>
    <a:srgbClr val="FF3300"/>
    <a:srgbClr val="9CB3F2"/>
    <a:srgbClr val="A400CA"/>
  </p:clrMru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Estilo claro 2 - Acento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EBBBCC-DAD2-459C-BE2E-F6DE35CF9A28}" styleName="Estilo oscuro 2 - Énfasis 3/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269D01E-BC32-4049-B463-5C60D7B0CCD2}" styleName="Estilo temático 2 - Énfasis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A488322-F2BA-4B5B-9748-0D474271808F}" styleName="Estilo medio 3 - 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17292A2E-F333-43FB-9621-5CBBE7FDCDCB}" styleName="Estilo claro 2 - Acento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100" d="100"/>
          <a:sy n="100" d="100"/>
        </p:scale>
        <p:origin x="-294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-2862" y="-84"/>
      </p:cViewPr>
      <p:guideLst>
        <p:guide orient="horz" pos="3224"/>
        <p:guide pos="2235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E8E606-844C-4F7C-872A-26C278EF881F}" type="doc">
      <dgm:prSet loTypeId="urn:microsoft.com/office/officeart/2005/8/layout/radial6" loCatId="cycle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es-ES"/>
        </a:p>
      </dgm:t>
    </dgm:pt>
    <dgm:pt modelId="{BE2E6B30-34EB-4072-9FB5-7FB57731F3E3}">
      <dgm:prSet phldrT="[Texto]" custT="1"/>
      <dgm:spPr/>
      <dgm:t>
        <a:bodyPr/>
        <a:lstStyle/>
        <a:p>
          <a:r>
            <a:rPr lang="en-GB" sz="1600" noProof="0" dirty="0" smtClean="0">
              <a:latin typeface="Arial Narrow" pitchFamily="34" charset="0"/>
            </a:rPr>
            <a:t>Observatory</a:t>
          </a:r>
          <a:endParaRPr lang="en-GB" sz="1600" noProof="0" dirty="0">
            <a:latin typeface="Arial Narrow" pitchFamily="34" charset="0"/>
          </a:endParaRPr>
        </a:p>
      </dgm:t>
    </dgm:pt>
    <dgm:pt modelId="{6A42C89A-C855-4D7A-9569-772BB638035C}" type="parTrans" cxnId="{91706B94-40C0-4FB6-BF3B-2215E63F65B9}">
      <dgm:prSet/>
      <dgm:spPr/>
      <dgm:t>
        <a:bodyPr/>
        <a:lstStyle/>
        <a:p>
          <a:endParaRPr lang="es-ES"/>
        </a:p>
      </dgm:t>
    </dgm:pt>
    <dgm:pt modelId="{3BCD3D04-31F4-4EBC-8321-AAC61778DBBD}" type="sibTrans" cxnId="{91706B94-40C0-4FB6-BF3B-2215E63F65B9}">
      <dgm:prSet/>
      <dgm:spPr/>
      <dgm:t>
        <a:bodyPr/>
        <a:lstStyle/>
        <a:p>
          <a:endParaRPr lang="es-ES"/>
        </a:p>
      </dgm:t>
    </dgm:pt>
    <dgm:pt modelId="{D1B85182-F670-4DB2-BD3C-2C4811B63067}">
      <dgm:prSet phldrT="[Texto]" custT="1"/>
      <dgm:spPr/>
      <dgm:t>
        <a:bodyPr/>
        <a:lstStyle/>
        <a:p>
          <a:r>
            <a:rPr lang="en-GB" sz="1600" noProof="0" dirty="0" err="1" smtClean="0">
              <a:latin typeface="Arial Narrow" pitchFamily="34" charset="0"/>
            </a:rPr>
            <a:t>Testbed</a:t>
          </a:r>
          <a:endParaRPr lang="en-GB" sz="1600" noProof="0" dirty="0">
            <a:latin typeface="Arial Narrow" pitchFamily="34" charset="0"/>
          </a:endParaRPr>
        </a:p>
      </dgm:t>
    </dgm:pt>
    <dgm:pt modelId="{E966F2DD-7313-4F01-9810-3551F2346013}" type="parTrans" cxnId="{4D6DE851-A017-4DE2-BE12-54654FE03542}">
      <dgm:prSet/>
      <dgm:spPr/>
      <dgm:t>
        <a:bodyPr/>
        <a:lstStyle/>
        <a:p>
          <a:endParaRPr lang="es-ES"/>
        </a:p>
      </dgm:t>
    </dgm:pt>
    <dgm:pt modelId="{93D76FF7-1843-49F3-A1A8-265003E77CCB}" type="sibTrans" cxnId="{4D6DE851-A017-4DE2-BE12-54654FE03542}">
      <dgm:prSet/>
      <dgm:spPr/>
      <dgm:t>
        <a:bodyPr/>
        <a:lstStyle/>
        <a:p>
          <a:endParaRPr lang="es-ES"/>
        </a:p>
      </dgm:t>
    </dgm:pt>
    <dgm:pt modelId="{6331DBF7-B7D2-4323-918E-5F2714DF222F}">
      <dgm:prSet phldrT="[Texto]" custT="1"/>
      <dgm:spPr/>
      <dgm:t>
        <a:bodyPr/>
        <a:lstStyle/>
        <a:p>
          <a:r>
            <a:rPr lang="en-GB" sz="1600" noProof="0" dirty="0" smtClean="0">
              <a:latin typeface="Arial Narrow" pitchFamily="34" charset="0"/>
            </a:rPr>
            <a:t>Underwater </a:t>
          </a:r>
        </a:p>
        <a:p>
          <a:r>
            <a:rPr lang="en-GB" sz="1600" noProof="0" dirty="0" smtClean="0">
              <a:latin typeface="Arial Narrow" pitchFamily="34" charset="0"/>
            </a:rPr>
            <a:t>vehicles</a:t>
          </a:r>
          <a:endParaRPr lang="en-GB" sz="1600" noProof="0" dirty="0">
            <a:latin typeface="Arial Narrow" pitchFamily="34" charset="0"/>
          </a:endParaRPr>
        </a:p>
      </dgm:t>
    </dgm:pt>
    <dgm:pt modelId="{C431705B-85F7-467C-9E85-79163B4AE3E8}" type="parTrans" cxnId="{34BCF41F-2169-4C1D-BAD0-08B98836B091}">
      <dgm:prSet/>
      <dgm:spPr/>
      <dgm:t>
        <a:bodyPr/>
        <a:lstStyle/>
        <a:p>
          <a:endParaRPr lang="es-ES"/>
        </a:p>
      </dgm:t>
    </dgm:pt>
    <dgm:pt modelId="{A32A21ED-4211-4522-9BC8-5FAD8EA96727}" type="sibTrans" cxnId="{34BCF41F-2169-4C1D-BAD0-08B98836B091}">
      <dgm:prSet/>
      <dgm:spPr/>
      <dgm:t>
        <a:bodyPr/>
        <a:lstStyle/>
        <a:p>
          <a:endParaRPr lang="es-ES"/>
        </a:p>
      </dgm:t>
    </dgm:pt>
    <dgm:pt modelId="{77BB7751-76F3-4A08-A161-E085355B2318}">
      <dgm:prSet custT="1"/>
      <dgm:spPr/>
      <dgm:t>
        <a:bodyPr/>
        <a:lstStyle/>
        <a:p>
          <a:r>
            <a:rPr lang="en-GB" sz="1600" noProof="0" dirty="0" smtClean="0">
              <a:latin typeface="Arial Narrow" pitchFamily="34" charset="0"/>
            </a:rPr>
            <a:t>Training centre</a:t>
          </a:r>
          <a:endParaRPr lang="en-GB" sz="1600" noProof="0" dirty="0">
            <a:latin typeface="Arial Narrow" pitchFamily="34" charset="0"/>
          </a:endParaRPr>
        </a:p>
      </dgm:t>
    </dgm:pt>
    <dgm:pt modelId="{CB5CDDAB-5410-46A2-B919-ABB529B22490}" type="parTrans" cxnId="{348F89F9-9699-4AC4-B35F-64207D00187D}">
      <dgm:prSet/>
      <dgm:spPr/>
      <dgm:t>
        <a:bodyPr/>
        <a:lstStyle/>
        <a:p>
          <a:endParaRPr lang="es-ES"/>
        </a:p>
      </dgm:t>
    </dgm:pt>
    <dgm:pt modelId="{E17581D4-580A-46CC-B083-A4AD0368175C}" type="sibTrans" cxnId="{348F89F9-9699-4AC4-B35F-64207D00187D}">
      <dgm:prSet/>
      <dgm:spPr/>
      <dgm:t>
        <a:bodyPr/>
        <a:lstStyle/>
        <a:p>
          <a:endParaRPr lang="es-ES"/>
        </a:p>
      </dgm:t>
    </dgm:pt>
    <dgm:pt modelId="{3EE61829-C6D7-4AAC-B923-1AF9A4AEB967}">
      <dgm:prSet phldrT="[Texto]" custT="1"/>
      <dgm:spPr/>
      <dgm:t>
        <a:bodyPr/>
        <a:lstStyle/>
        <a:p>
          <a:r>
            <a:rPr lang="es-ES" sz="1600" dirty="0" smtClean="0">
              <a:latin typeface="Arial Narrow" pitchFamily="34" charset="0"/>
            </a:rPr>
            <a:t>PLOCAN</a:t>
          </a:r>
          <a:endParaRPr lang="es-ES" sz="1600" dirty="0">
            <a:latin typeface="Arial Narrow" pitchFamily="34" charset="0"/>
          </a:endParaRPr>
        </a:p>
      </dgm:t>
    </dgm:pt>
    <dgm:pt modelId="{F02A4136-D810-4A3F-8DD5-BAD73028F74D}" type="sibTrans" cxnId="{B631487E-508F-4E4F-B8F4-03479B572EFD}">
      <dgm:prSet/>
      <dgm:spPr/>
      <dgm:t>
        <a:bodyPr/>
        <a:lstStyle/>
        <a:p>
          <a:endParaRPr lang="es-ES"/>
        </a:p>
      </dgm:t>
    </dgm:pt>
    <dgm:pt modelId="{784D1EB1-CA80-4FBD-8E01-E738416FBB19}" type="parTrans" cxnId="{B631487E-508F-4E4F-B8F4-03479B572EFD}">
      <dgm:prSet/>
      <dgm:spPr/>
      <dgm:t>
        <a:bodyPr/>
        <a:lstStyle/>
        <a:p>
          <a:endParaRPr lang="es-ES"/>
        </a:p>
      </dgm:t>
    </dgm:pt>
    <dgm:pt modelId="{856FC169-6300-4D5E-98AB-E6DDF999DDC1}">
      <dgm:prSet custT="1"/>
      <dgm:spPr/>
      <dgm:t>
        <a:bodyPr/>
        <a:lstStyle/>
        <a:p>
          <a:r>
            <a:rPr lang="en-GB" sz="1600" noProof="0" dirty="0" smtClean="0">
              <a:latin typeface="Arial Narrow" pitchFamily="34" charset="0"/>
            </a:rPr>
            <a:t>Platform of innovation</a:t>
          </a:r>
          <a:endParaRPr lang="en-GB" sz="1600" noProof="0" dirty="0">
            <a:latin typeface="Arial Narrow" pitchFamily="34" charset="0"/>
          </a:endParaRPr>
        </a:p>
      </dgm:t>
    </dgm:pt>
    <dgm:pt modelId="{6282D46D-1BB4-4CEB-9982-7D5F52A2F5CD}" type="parTrans" cxnId="{E66B825B-6F46-4D3B-863C-F13CE0E88D67}">
      <dgm:prSet/>
      <dgm:spPr/>
      <dgm:t>
        <a:bodyPr/>
        <a:lstStyle/>
        <a:p>
          <a:endParaRPr lang="es-ES"/>
        </a:p>
      </dgm:t>
    </dgm:pt>
    <dgm:pt modelId="{9DD715BA-3B80-4BC6-BB1F-AC3BCFED077F}" type="sibTrans" cxnId="{E66B825B-6F46-4D3B-863C-F13CE0E88D67}">
      <dgm:prSet/>
      <dgm:spPr/>
      <dgm:t>
        <a:bodyPr/>
        <a:lstStyle/>
        <a:p>
          <a:endParaRPr lang="es-ES"/>
        </a:p>
      </dgm:t>
    </dgm:pt>
    <dgm:pt modelId="{A15C4D46-5B66-4B4A-B84B-1D7F52C8A76E}" type="pres">
      <dgm:prSet presAssocID="{C3E8E606-844C-4F7C-872A-26C278EF881F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0740E59-25C9-4668-B9BF-98B660BA3729}" type="pres">
      <dgm:prSet presAssocID="{3EE61829-C6D7-4AAC-B923-1AF9A4AEB967}" presName="centerShape" presStyleLbl="node0" presStyleIdx="0" presStyleCnt="1" custScaleX="92667" custScaleY="79421" custLinFactNeighborX="4853" custLinFactNeighborY="1928"/>
      <dgm:spPr/>
      <dgm:t>
        <a:bodyPr/>
        <a:lstStyle/>
        <a:p>
          <a:endParaRPr lang="es-ES"/>
        </a:p>
      </dgm:t>
    </dgm:pt>
    <dgm:pt modelId="{D0C7956F-090E-449E-A505-2FF77205343C}" type="pres">
      <dgm:prSet presAssocID="{BE2E6B30-34EB-4072-9FB5-7FB57731F3E3}" presName="node" presStyleLbl="node1" presStyleIdx="0" presStyleCnt="5" custScaleX="116422" custScaleY="84843" custRadScaleRad="96566" custRadScaleInc="10517">
        <dgm:presLayoutVars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es-ES"/>
        </a:p>
      </dgm:t>
    </dgm:pt>
    <dgm:pt modelId="{72839FCE-F60D-447D-A2A8-84484B5449AF}" type="pres">
      <dgm:prSet presAssocID="{BE2E6B30-34EB-4072-9FB5-7FB57731F3E3}" presName="dummy" presStyleCnt="0"/>
      <dgm:spPr/>
      <dgm:t>
        <a:bodyPr/>
        <a:lstStyle/>
        <a:p>
          <a:endParaRPr lang="es-ES"/>
        </a:p>
      </dgm:t>
    </dgm:pt>
    <dgm:pt modelId="{0EF573E4-3015-455A-B667-24E4AFC7E93A}" type="pres">
      <dgm:prSet presAssocID="{3BCD3D04-31F4-4EBC-8321-AAC61778DBBD}" presName="sibTrans" presStyleLbl="sibTrans2D1" presStyleIdx="0" presStyleCnt="5"/>
      <dgm:spPr/>
      <dgm:t>
        <a:bodyPr/>
        <a:lstStyle/>
        <a:p>
          <a:endParaRPr lang="es-ES"/>
        </a:p>
      </dgm:t>
    </dgm:pt>
    <dgm:pt modelId="{3779B514-84C6-4096-AC4B-6E2D38E0D80B}" type="pres">
      <dgm:prSet presAssocID="{856FC169-6300-4D5E-98AB-E6DDF999DDC1}" presName="node" presStyleLbl="node1" presStyleIdx="1" presStyleCnt="5" custScaleX="112383" custScaleY="73878">
        <dgm:presLayoutVars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es-ES"/>
        </a:p>
      </dgm:t>
    </dgm:pt>
    <dgm:pt modelId="{E75DA1E5-C3C2-4356-A38F-765BF5A078F3}" type="pres">
      <dgm:prSet presAssocID="{856FC169-6300-4D5E-98AB-E6DDF999DDC1}" presName="dummy" presStyleCnt="0"/>
      <dgm:spPr/>
      <dgm:t>
        <a:bodyPr/>
        <a:lstStyle/>
        <a:p>
          <a:endParaRPr lang="es-ES"/>
        </a:p>
      </dgm:t>
    </dgm:pt>
    <dgm:pt modelId="{A73BF81B-8161-4E02-B708-37C5F9475A77}" type="pres">
      <dgm:prSet presAssocID="{9DD715BA-3B80-4BC6-BB1F-AC3BCFED077F}" presName="sibTrans" presStyleLbl="sibTrans2D1" presStyleIdx="1" presStyleCnt="5"/>
      <dgm:spPr/>
      <dgm:t>
        <a:bodyPr/>
        <a:lstStyle/>
        <a:p>
          <a:endParaRPr lang="es-ES"/>
        </a:p>
      </dgm:t>
    </dgm:pt>
    <dgm:pt modelId="{CF69476C-C4F9-4506-9F96-D51E1B11C21C}" type="pres">
      <dgm:prSet presAssocID="{D1B85182-F670-4DB2-BD3C-2C4811B63067}" presName="node" presStyleLbl="node1" presStyleIdx="2" presStyleCnt="5" custScaleX="116639" custScaleY="73367">
        <dgm:presLayoutVars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es-ES"/>
        </a:p>
      </dgm:t>
    </dgm:pt>
    <dgm:pt modelId="{93A993D8-48F6-4D6D-90A0-9F621C04F8EF}" type="pres">
      <dgm:prSet presAssocID="{D1B85182-F670-4DB2-BD3C-2C4811B63067}" presName="dummy" presStyleCnt="0"/>
      <dgm:spPr/>
      <dgm:t>
        <a:bodyPr/>
        <a:lstStyle/>
        <a:p>
          <a:endParaRPr lang="es-ES"/>
        </a:p>
      </dgm:t>
    </dgm:pt>
    <dgm:pt modelId="{CF1C47D2-A84E-4369-B3CD-F71ED24BD3B1}" type="pres">
      <dgm:prSet presAssocID="{93D76FF7-1843-49F3-A1A8-265003E77CCB}" presName="sibTrans" presStyleLbl="sibTrans2D1" presStyleIdx="2" presStyleCnt="5"/>
      <dgm:spPr/>
      <dgm:t>
        <a:bodyPr/>
        <a:lstStyle/>
        <a:p>
          <a:endParaRPr lang="es-ES"/>
        </a:p>
      </dgm:t>
    </dgm:pt>
    <dgm:pt modelId="{EE281526-9D0F-437C-BEC1-0ADF90402C90}" type="pres">
      <dgm:prSet presAssocID="{77BB7751-76F3-4A08-A161-E085355B2318}" presName="node" presStyleLbl="node1" presStyleIdx="3" presStyleCnt="5" custScaleX="174684" custScaleY="73367">
        <dgm:presLayoutVars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es-ES"/>
        </a:p>
      </dgm:t>
    </dgm:pt>
    <dgm:pt modelId="{2BFA9955-413E-40CB-98F8-E9EE6DF853C7}" type="pres">
      <dgm:prSet presAssocID="{77BB7751-76F3-4A08-A161-E085355B2318}" presName="dummy" presStyleCnt="0"/>
      <dgm:spPr/>
      <dgm:t>
        <a:bodyPr/>
        <a:lstStyle/>
        <a:p>
          <a:endParaRPr lang="es-ES"/>
        </a:p>
      </dgm:t>
    </dgm:pt>
    <dgm:pt modelId="{196A0C17-1D63-4CBC-9AF6-5C9726046F82}" type="pres">
      <dgm:prSet presAssocID="{E17581D4-580A-46CC-B083-A4AD0368175C}" presName="sibTrans" presStyleLbl="sibTrans2D1" presStyleIdx="3" presStyleCnt="5"/>
      <dgm:spPr/>
      <dgm:t>
        <a:bodyPr/>
        <a:lstStyle/>
        <a:p>
          <a:endParaRPr lang="es-ES"/>
        </a:p>
      </dgm:t>
    </dgm:pt>
    <dgm:pt modelId="{D11765DA-DFE7-4ADB-A77D-96F475EF9333}" type="pres">
      <dgm:prSet presAssocID="{6331DBF7-B7D2-4323-918E-5F2714DF222F}" presName="node" presStyleLbl="node1" presStyleIdx="4" presStyleCnt="5" custScaleX="166823" custScaleY="73878">
        <dgm:presLayoutVars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es-ES"/>
        </a:p>
      </dgm:t>
    </dgm:pt>
    <dgm:pt modelId="{DB716663-793D-4E37-801D-45B9FB33F89D}" type="pres">
      <dgm:prSet presAssocID="{6331DBF7-B7D2-4323-918E-5F2714DF222F}" presName="dummy" presStyleCnt="0"/>
      <dgm:spPr/>
      <dgm:t>
        <a:bodyPr/>
        <a:lstStyle/>
        <a:p>
          <a:endParaRPr lang="es-ES"/>
        </a:p>
      </dgm:t>
    </dgm:pt>
    <dgm:pt modelId="{C17731FD-1220-4555-99AD-188DBFAFD8BE}" type="pres">
      <dgm:prSet presAssocID="{A32A21ED-4211-4522-9BC8-5FAD8EA96727}" presName="sibTrans" presStyleLbl="sibTrans2D1" presStyleIdx="4" presStyleCnt="5"/>
      <dgm:spPr/>
      <dgm:t>
        <a:bodyPr/>
        <a:lstStyle/>
        <a:p>
          <a:endParaRPr lang="es-ES"/>
        </a:p>
      </dgm:t>
    </dgm:pt>
  </dgm:ptLst>
  <dgm:cxnLst>
    <dgm:cxn modelId="{10000235-F1EB-FD49-A72B-9A071124CA10}" type="presOf" srcId="{93D76FF7-1843-49F3-A1A8-265003E77CCB}" destId="{CF1C47D2-A84E-4369-B3CD-F71ED24BD3B1}" srcOrd="0" destOrd="0" presId="urn:microsoft.com/office/officeart/2005/8/layout/radial6"/>
    <dgm:cxn modelId="{34BCF41F-2169-4C1D-BAD0-08B98836B091}" srcId="{3EE61829-C6D7-4AAC-B923-1AF9A4AEB967}" destId="{6331DBF7-B7D2-4323-918E-5F2714DF222F}" srcOrd="4" destOrd="0" parTransId="{C431705B-85F7-467C-9E85-79163B4AE3E8}" sibTransId="{A32A21ED-4211-4522-9BC8-5FAD8EA96727}"/>
    <dgm:cxn modelId="{B859E3F3-9499-8B4A-8CCE-1BC819547A77}" type="presOf" srcId="{C3E8E606-844C-4F7C-872A-26C278EF881F}" destId="{A15C4D46-5B66-4B4A-B84B-1D7F52C8A76E}" srcOrd="0" destOrd="0" presId="urn:microsoft.com/office/officeart/2005/8/layout/radial6"/>
    <dgm:cxn modelId="{B631487E-508F-4E4F-B8F4-03479B572EFD}" srcId="{C3E8E606-844C-4F7C-872A-26C278EF881F}" destId="{3EE61829-C6D7-4AAC-B923-1AF9A4AEB967}" srcOrd="0" destOrd="0" parTransId="{784D1EB1-CA80-4FBD-8E01-E738416FBB19}" sibTransId="{F02A4136-D810-4A3F-8DD5-BAD73028F74D}"/>
    <dgm:cxn modelId="{95B82A7C-5F00-FF45-AA20-411B1CEED73D}" type="presOf" srcId="{77BB7751-76F3-4A08-A161-E085355B2318}" destId="{EE281526-9D0F-437C-BEC1-0ADF90402C90}" srcOrd="0" destOrd="0" presId="urn:microsoft.com/office/officeart/2005/8/layout/radial6"/>
    <dgm:cxn modelId="{2D5CC724-A1BB-9749-8AA5-CEEF83310C22}" type="presOf" srcId="{A32A21ED-4211-4522-9BC8-5FAD8EA96727}" destId="{C17731FD-1220-4555-99AD-188DBFAFD8BE}" srcOrd="0" destOrd="0" presId="urn:microsoft.com/office/officeart/2005/8/layout/radial6"/>
    <dgm:cxn modelId="{91706B94-40C0-4FB6-BF3B-2215E63F65B9}" srcId="{3EE61829-C6D7-4AAC-B923-1AF9A4AEB967}" destId="{BE2E6B30-34EB-4072-9FB5-7FB57731F3E3}" srcOrd="0" destOrd="0" parTransId="{6A42C89A-C855-4D7A-9569-772BB638035C}" sibTransId="{3BCD3D04-31F4-4EBC-8321-AAC61778DBBD}"/>
    <dgm:cxn modelId="{4D6DE851-A017-4DE2-BE12-54654FE03542}" srcId="{3EE61829-C6D7-4AAC-B923-1AF9A4AEB967}" destId="{D1B85182-F670-4DB2-BD3C-2C4811B63067}" srcOrd="2" destOrd="0" parTransId="{E966F2DD-7313-4F01-9810-3551F2346013}" sibTransId="{93D76FF7-1843-49F3-A1A8-265003E77CCB}"/>
    <dgm:cxn modelId="{990E02AA-14DC-8446-82DF-502C07E9CAC9}" type="presOf" srcId="{3EE61829-C6D7-4AAC-B923-1AF9A4AEB967}" destId="{70740E59-25C9-4668-B9BF-98B660BA3729}" srcOrd="0" destOrd="0" presId="urn:microsoft.com/office/officeart/2005/8/layout/radial6"/>
    <dgm:cxn modelId="{EA7D53F9-2A57-F640-8D1B-A4603A6AB069}" type="presOf" srcId="{BE2E6B30-34EB-4072-9FB5-7FB57731F3E3}" destId="{D0C7956F-090E-449E-A505-2FF77205343C}" srcOrd="0" destOrd="0" presId="urn:microsoft.com/office/officeart/2005/8/layout/radial6"/>
    <dgm:cxn modelId="{348F89F9-9699-4AC4-B35F-64207D00187D}" srcId="{3EE61829-C6D7-4AAC-B923-1AF9A4AEB967}" destId="{77BB7751-76F3-4A08-A161-E085355B2318}" srcOrd="3" destOrd="0" parTransId="{CB5CDDAB-5410-46A2-B919-ABB529B22490}" sibTransId="{E17581D4-580A-46CC-B083-A4AD0368175C}"/>
    <dgm:cxn modelId="{23CE8D07-28A9-7348-8AE5-DF6BACC2EBB8}" type="presOf" srcId="{9DD715BA-3B80-4BC6-BB1F-AC3BCFED077F}" destId="{A73BF81B-8161-4E02-B708-37C5F9475A77}" srcOrd="0" destOrd="0" presId="urn:microsoft.com/office/officeart/2005/8/layout/radial6"/>
    <dgm:cxn modelId="{E66B825B-6F46-4D3B-863C-F13CE0E88D67}" srcId="{3EE61829-C6D7-4AAC-B923-1AF9A4AEB967}" destId="{856FC169-6300-4D5E-98AB-E6DDF999DDC1}" srcOrd="1" destOrd="0" parTransId="{6282D46D-1BB4-4CEB-9982-7D5F52A2F5CD}" sibTransId="{9DD715BA-3B80-4BC6-BB1F-AC3BCFED077F}"/>
    <dgm:cxn modelId="{98A43FCD-CF2B-0D46-9ABD-CFC274F0CF64}" type="presOf" srcId="{856FC169-6300-4D5E-98AB-E6DDF999DDC1}" destId="{3779B514-84C6-4096-AC4B-6E2D38E0D80B}" srcOrd="0" destOrd="0" presId="urn:microsoft.com/office/officeart/2005/8/layout/radial6"/>
    <dgm:cxn modelId="{EA94635D-8A6F-8147-9644-B406FDDA8301}" type="presOf" srcId="{D1B85182-F670-4DB2-BD3C-2C4811B63067}" destId="{CF69476C-C4F9-4506-9F96-D51E1B11C21C}" srcOrd="0" destOrd="0" presId="urn:microsoft.com/office/officeart/2005/8/layout/radial6"/>
    <dgm:cxn modelId="{B591A159-92A1-304B-8E22-E89AF8BE52F3}" type="presOf" srcId="{E17581D4-580A-46CC-B083-A4AD0368175C}" destId="{196A0C17-1D63-4CBC-9AF6-5C9726046F82}" srcOrd="0" destOrd="0" presId="urn:microsoft.com/office/officeart/2005/8/layout/radial6"/>
    <dgm:cxn modelId="{FFE34856-9D9D-024C-A6EF-77ADA10FEE7C}" type="presOf" srcId="{3BCD3D04-31F4-4EBC-8321-AAC61778DBBD}" destId="{0EF573E4-3015-455A-B667-24E4AFC7E93A}" srcOrd="0" destOrd="0" presId="urn:microsoft.com/office/officeart/2005/8/layout/radial6"/>
    <dgm:cxn modelId="{3879075E-5774-994B-87C9-6E8DBC905DF4}" type="presOf" srcId="{6331DBF7-B7D2-4323-918E-5F2714DF222F}" destId="{D11765DA-DFE7-4ADB-A77D-96F475EF9333}" srcOrd="0" destOrd="0" presId="urn:microsoft.com/office/officeart/2005/8/layout/radial6"/>
    <dgm:cxn modelId="{4DB37959-0043-0241-8C17-0CA0EF811026}" type="presParOf" srcId="{A15C4D46-5B66-4B4A-B84B-1D7F52C8A76E}" destId="{70740E59-25C9-4668-B9BF-98B660BA3729}" srcOrd="0" destOrd="0" presId="urn:microsoft.com/office/officeart/2005/8/layout/radial6"/>
    <dgm:cxn modelId="{19CC0010-FB8A-824A-87FD-9BBB6ABAEB35}" type="presParOf" srcId="{A15C4D46-5B66-4B4A-B84B-1D7F52C8A76E}" destId="{D0C7956F-090E-449E-A505-2FF77205343C}" srcOrd="1" destOrd="0" presId="urn:microsoft.com/office/officeart/2005/8/layout/radial6"/>
    <dgm:cxn modelId="{E3423955-5ACF-E440-A61C-0F33D786830B}" type="presParOf" srcId="{A15C4D46-5B66-4B4A-B84B-1D7F52C8A76E}" destId="{72839FCE-F60D-447D-A2A8-84484B5449AF}" srcOrd="2" destOrd="0" presId="urn:microsoft.com/office/officeart/2005/8/layout/radial6"/>
    <dgm:cxn modelId="{C6F10CC0-FA2B-CF4E-A055-4862DB2047BB}" type="presParOf" srcId="{A15C4D46-5B66-4B4A-B84B-1D7F52C8A76E}" destId="{0EF573E4-3015-455A-B667-24E4AFC7E93A}" srcOrd="3" destOrd="0" presId="urn:microsoft.com/office/officeart/2005/8/layout/radial6"/>
    <dgm:cxn modelId="{43DC1B6B-85FE-1F42-A7CB-89466848B7A4}" type="presParOf" srcId="{A15C4D46-5B66-4B4A-B84B-1D7F52C8A76E}" destId="{3779B514-84C6-4096-AC4B-6E2D38E0D80B}" srcOrd="4" destOrd="0" presId="urn:microsoft.com/office/officeart/2005/8/layout/radial6"/>
    <dgm:cxn modelId="{B4236476-7693-A845-8E19-C361A48F8334}" type="presParOf" srcId="{A15C4D46-5B66-4B4A-B84B-1D7F52C8A76E}" destId="{E75DA1E5-C3C2-4356-A38F-765BF5A078F3}" srcOrd="5" destOrd="0" presId="urn:microsoft.com/office/officeart/2005/8/layout/radial6"/>
    <dgm:cxn modelId="{3F89030E-0491-2246-97C2-066C3E45FF1E}" type="presParOf" srcId="{A15C4D46-5B66-4B4A-B84B-1D7F52C8A76E}" destId="{A73BF81B-8161-4E02-B708-37C5F9475A77}" srcOrd="6" destOrd="0" presId="urn:microsoft.com/office/officeart/2005/8/layout/radial6"/>
    <dgm:cxn modelId="{1D4EB858-4271-734A-A576-A4E1770CCA7B}" type="presParOf" srcId="{A15C4D46-5B66-4B4A-B84B-1D7F52C8A76E}" destId="{CF69476C-C4F9-4506-9F96-D51E1B11C21C}" srcOrd="7" destOrd="0" presId="urn:microsoft.com/office/officeart/2005/8/layout/radial6"/>
    <dgm:cxn modelId="{47D51461-E291-574E-A589-B8C1313783FE}" type="presParOf" srcId="{A15C4D46-5B66-4B4A-B84B-1D7F52C8A76E}" destId="{93A993D8-48F6-4D6D-90A0-9F621C04F8EF}" srcOrd="8" destOrd="0" presId="urn:microsoft.com/office/officeart/2005/8/layout/radial6"/>
    <dgm:cxn modelId="{C7B204B5-82BC-0846-A494-882CA488C48E}" type="presParOf" srcId="{A15C4D46-5B66-4B4A-B84B-1D7F52C8A76E}" destId="{CF1C47D2-A84E-4369-B3CD-F71ED24BD3B1}" srcOrd="9" destOrd="0" presId="urn:microsoft.com/office/officeart/2005/8/layout/radial6"/>
    <dgm:cxn modelId="{DD9757BD-93BA-5041-A1CC-94AA242D648A}" type="presParOf" srcId="{A15C4D46-5B66-4B4A-B84B-1D7F52C8A76E}" destId="{EE281526-9D0F-437C-BEC1-0ADF90402C90}" srcOrd="10" destOrd="0" presId="urn:microsoft.com/office/officeart/2005/8/layout/radial6"/>
    <dgm:cxn modelId="{3C6BEFB7-DEDD-744F-AAF7-557591AA984D}" type="presParOf" srcId="{A15C4D46-5B66-4B4A-B84B-1D7F52C8A76E}" destId="{2BFA9955-413E-40CB-98F8-E9EE6DF853C7}" srcOrd="11" destOrd="0" presId="urn:microsoft.com/office/officeart/2005/8/layout/radial6"/>
    <dgm:cxn modelId="{3EF6AF96-4D9E-9D4A-B865-24B3A67BBE5F}" type="presParOf" srcId="{A15C4D46-5B66-4B4A-B84B-1D7F52C8A76E}" destId="{196A0C17-1D63-4CBC-9AF6-5C9726046F82}" srcOrd="12" destOrd="0" presId="urn:microsoft.com/office/officeart/2005/8/layout/radial6"/>
    <dgm:cxn modelId="{C6E1D3CF-D64B-8E48-A5DB-8778CA1BA0CD}" type="presParOf" srcId="{A15C4D46-5B66-4B4A-B84B-1D7F52C8A76E}" destId="{D11765DA-DFE7-4ADB-A77D-96F475EF9333}" srcOrd="13" destOrd="0" presId="urn:microsoft.com/office/officeart/2005/8/layout/radial6"/>
    <dgm:cxn modelId="{2A4FFF1A-3440-DD41-9344-81E25E7FFFF2}" type="presParOf" srcId="{A15C4D46-5B66-4B4A-B84B-1D7F52C8A76E}" destId="{DB716663-793D-4E37-801D-45B9FB33F89D}" srcOrd="14" destOrd="0" presId="urn:microsoft.com/office/officeart/2005/8/layout/radial6"/>
    <dgm:cxn modelId="{93A217F1-2EC9-2B41-A475-5D244DE504AC}" type="presParOf" srcId="{A15C4D46-5B66-4B4A-B84B-1D7F52C8A76E}" destId="{C17731FD-1220-4555-99AD-188DBFAFD8BE}" srcOrd="15" destOrd="0" presId="urn:microsoft.com/office/officeart/2005/8/layout/radial6"/>
  </dgm:cxnLst>
  <dgm:bg/>
  <dgm:whole/>
  <dgm:extLst>
    <a:ext uri="http://schemas.microsoft.com/office/drawing/2008/diagram">
      <dsp:dataModelExt xmlns="" xmlns:dsp="http://schemas.microsoft.com/office/drawing/2008/diagram" relId="rId1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3E8E606-844C-4F7C-872A-26C278EF881F}" type="doc">
      <dgm:prSet loTypeId="urn:microsoft.com/office/officeart/2005/8/layout/radial6" loCatId="cycle" qsTypeId="urn:microsoft.com/office/officeart/2005/8/quickstyle/simple3" qsCatId="simple" csTypeId="urn:microsoft.com/office/officeart/2005/8/colors/accent3_4" csCatId="accent3" phldr="1"/>
      <dgm:spPr/>
      <dgm:t>
        <a:bodyPr/>
        <a:lstStyle/>
        <a:p>
          <a:endParaRPr lang="es-ES"/>
        </a:p>
      </dgm:t>
    </dgm:pt>
    <dgm:pt modelId="{BE2E6B30-34EB-4072-9FB5-7FB57731F3E3}">
      <dgm:prSet phldrT="[Texto]" custT="1"/>
      <dgm:spPr>
        <a:solidFill>
          <a:schemeClr val="bg2"/>
        </a:solidFill>
      </dgm:spPr>
      <dgm:t>
        <a:bodyPr/>
        <a:lstStyle/>
        <a:p>
          <a:r>
            <a:rPr lang="es-ES" sz="1800" dirty="0" err="1" smtClean="0">
              <a:latin typeface="Microsoft Sans Serif" pitchFamily="34" charset="0"/>
              <a:cs typeface="Microsoft Sans Serif" pitchFamily="34" charset="0"/>
            </a:rPr>
            <a:t>Ocean</a:t>
          </a:r>
          <a:r>
            <a:rPr lang="es-ES" sz="1800" dirty="0" smtClean="0">
              <a:latin typeface="Microsoft Sans Serif" pitchFamily="34" charset="0"/>
              <a:cs typeface="Microsoft Sans Serif" pitchFamily="34" charset="0"/>
            </a:rPr>
            <a:t> </a:t>
          </a:r>
          <a:r>
            <a:rPr lang="es-ES" sz="1800" dirty="0" err="1" smtClean="0">
              <a:latin typeface="Microsoft Sans Serif" pitchFamily="34" charset="0"/>
              <a:cs typeface="Microsoft Sans Serif" pitchFamily="34" charset="0"/>
            </a:rPr>
            <a:t>observatory</a:t>
          </a:r>
          <a:endParaRPr lang="es-ES" sz="1800" dirty="0">
            <a:latin typeface="Microsoft Sans Serif" pitchFamily="34" charset="0"/>
            <a:cs typeface="Microsoft Sans Serif" pitchFamily="34" charset="0"/>
          </a:endParaRPr>
        </a:p>
      </dgm:t>
    </dgm:pt>
    <dgm:pt modelId="{6A42C89A-C855-4D7A-9569-772BB638035C}" type="parTrans" cxnId="{91706B94-40C0-4FB6-BF3B-2215E63F65B9}">
      <dgm:prSet/>
      <dgm:spPr/>
      <dgm:t>
        <a:bodyPr/>
        <a:lstStyle/>
        <a:p>
          <a:endParaRPr lang="es-ES"/>
        </a:p>
      </dgm:t>
    </dgm:pt>
    <dgm:pt modelId="{3BCD3D04-31F4-4EBC-8321-AAC61778DBBD}" type="sibTrans" cxnId="{91706B94-40C0-4FB6-BF3B-2215E63F65B9}">
      <dgm:prSet/>
      <dgm:spPr/>
      <dgm:t>
        <a:bodyPr/>
        <a:lstStyle/>
        <a:p>
          <a:endParaRPr lang="es-ES"/>
        </a:p>
      </dgm:t>
    </dgm:pt>
    <dgm:pt modelId="{D1B85182-F670-4DB2-BD3C-2C4811B63067}">
      <dgm:prSet phldrT="[Texto]" custT="1"/>
      <dgm:spPr>
        <a:solidFill>
          <a:schemeClr val="bg2"/>
        </a:solidFill>
      </dgm:spPr>
      <dgm:t>
        <a:bodyPr/>
        <a:lstStyle/>
        <a:p>
          <a:r>
            <a:rPr lang="es-ES" sz="1800" b="1" dirty="0" err="1" smtClean="0">
              <a:latin typeface="Microsoft Sans Serif" pitchFamily="34" charset="0"/>
              <a:cs typeface="Microsoft Sans Serif" pitchFamily="34" charset="0"/>
            </a:rPr>
            <a:t>Testbed</a:t>
          </a:r>
          <a:endParaRPr lang="es-ES" sz="1800" b="1" dirty="0" smtClean="0">
            <a:latin typeface="Microsoft Sans Serif" pitchFamily="34" charset="0"/>
            <a:cs typeface="Microsoft Sans Serif" pitchFamily="34" charset="0"/>
          </a:endParaRPr>
        </a:p>
      </dgm:t>
    </dgm:pt>
    <dgm:pt modelId="{E966F2DD-7313-4F01-9810-3551F2346013}" type="parTrans" cxnId="{4D6DE851-A017-4DE2-BE12-54654FE03542}">
      <dgm:prSet/>
      <dgm:spPr/>
      <dgm:t>
        <a:bodyPr/>
        <a:lstStyle/>
        <a:p>
          <a:endParaRPr lang="es-ES"/>
        </a:p>
      </dgm:t>
    </dgm:pt>
    <dgm:pt modelId="{93D76FF7-1843-49F3-A1A8-265003E77CCB}" type="sibTrans" cxnId="{4D6DE851-A017-4DE2-BE12-54654FE03542}">
      <dgm:prSet/>
      <dgm:spPr/>
      <dgm:t>
        <a:bodyPr/>
        <a:lstStyle/>
        <a:p>
          <a:endParaRPr lang="es-ES"/>
        </a:p>
      </dgm:t>
    </dgm:pt>
    <dgm:pt modelId="{6331DBF7-B7D2-4323-918E-5F2714DF222F}">
      <dgm:prSet phldrT="[Texto]" custT="1"/>
      <dgm:spPr>
        <a:solidFill>
          <a:schemeClr val="bg2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s-ES" sz="1800" dirty="0" smtClean="0">
              <a:latin typeface="Microsoft Sans Serif" pitchFamily="34" charset="0"/>
              <a:cs typeface="Microsoft Sans Serif" pitchFamily="34" charset="0"/>
            </a:rPr>
            <a:t>Base </a:t>
          </a:r>
          <a:r>
            <a:rPr lang="es-ES" sz="1800" dirty="0" err="1" smtClean="0">
              <a:latin typeface="Microsoft Sans Serif" pitchFamily="34" charset="0"/>
              <a:cs typeface="Microsoft Sans Serif" pitchFamily="34" charset="0"/>
            </a:rPr>
            <a:t>for</a:t>
          </a:r>
          <a:r>
            <a:rPr lang="es-ES" sz="1800" dirty="0" smtClean="0">
              <a:latin typeface="Microsoft Sans Serif" pitchFamily="34" charset="0"/>
              <a:cs typeface="Microsoft Sans Serif" pitchFamily="34" charset="0"/>
            </a:rPr>
            <a:t> </a:t>
          </a:r>
          <a:r>
            <a:rPr lang="es-ES" sz="1800" dirty="0" err="1" smtClean="0">
              <a:latin typeface="Microsoft Sans Serif" pitchFamily="34" charset="0"/>
              <a:cs typeface="Microsoft Sans Serif" pitchFamily="34" charset="0"/>
            </a:rPr>
            <a:t>underwater</a:t>
          </a:r>
          <a:r>
            <a:rPr lang="es-ES" sz="1800" dirty="0" smtClean="0">
              <a:latin typeface="Microsoft Sans Serif" pitchFamily="34" charset="0"/>
              <a:cs typeface="Microsoft Sans Serif" pitchFamily="34" charset="0"/>
            </a:rPr>
            <a:t>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s-ES" sz="1800" dirty="0" err="1" smtClean="0">
              <a:latin typeface="Microsoft Sans Serif" pitchFamily="34" charset="0"/>
              <a:cs typeface="Microsoft Sans Serif" pitchFamily="34" charset="0"/>
            </a:rPr>
            <a:t>vehicles</a:t>
          </a:r>
          <a:endParaRPr lang="es-ES" sz="1800" dirty="0">
            <a:latin typeface="Microsoft Sans Serif" pitchFamily="34" charset="0"/>
            <a:cs typeface="Microsoft Sans Serif" pitchFamily="34" charset="0"/>
          </a:endParaRPr>
        </a:p>
      </dgm:t>
    </dgm:pt>
    <dgm:pt modelId="{C431705B-85F7-467C-9E85-79163B4AE3E8}" type="parTrans" cxnId="{34BCF41F-2169-4C1D-BAD0-08B98836B091}">
      <dgm:prSet/>
      <dgm:spPr/>
      <dgm:t>
        <a:bodyPr/>
        <a:lstStyle/>
        <a:p>
          <a:endParaRPr lang="es-ES"/>
        </a:p>
      </dgm:t>
    </dgm:pt>
    <dgm:pt modelId="{A32A21ED-4211-4522-9BC8-5FAD8EA96727}" type="sibTrans" cxnId="{34BCF41F-2169-4C1D-BAD0-08B98836B091}">
      <dgm:prSet/>
      <dgm:spPr/>
      <dgm:t>
        <a:bodyPr/>
        <a:lstStyle/>
        <a:p>
          <a:endParaRPr lang="es-ES"/>
        </a:p>
      </dgm:t>
    </dgm:pt>
    <dgm:pt modelId="{77BB7751-76F3-4A08-A161-E085355B2318}">
      <dgm:prSet custT="1"/>
      <dgm:spPr>
        <a:solidFill>
          <a:schemeClr val="bg2"/>
        </a:solidFill>
      </dgm:spPr>
      <dgm:t>
        <a:bodyPr/>
        <a:lstStyle/>
        <a:p>
          <a:r>
            <a:rPr lang="es-ES" sz="1800" dirty="0" smtClean="0">
              <a:latin typeface="Microsoft Sans Serif" pitchFamily="34" charset="0"/>
              <a:cs typeface="Microsoft Sans Serif" pitchFamily="34" charset="0"/>
            </a:rPr>
            <a:t>Training centre</a:t>
          </a:r>
          <a:endParaRPr lang="es-ES" sz="1800" dirty="0">
            <a:latin typeface="Microsoft Sans Serif" pitchFamily="34" charset="0"/>
            <a:cs typeface="Microsoft Sans Serif" pitchFamily="34" charset="0"/>
          </a:endParaRPr>
        </a:p>
      </dgm:t>
    </dgm:pt>
    <dgm:pt modelId="{CB5CDDAB-5410-46A2-B919-ABB529B22490}" type="parTrans" cxnId="{348F89F9-9699-4AC4-B35F-64207D00187D}">
      <dgm:prSet/>
      <dgm:spPr/>
      <dgm:t>
        <a:bodyPr/>
        <a:lstStyle/>
        <a:p>
          <a:endParaRPr lang="es-ES"/>
        </a:p>
      </dgm:t>
    </dgm:pt>
    <dgm:pt modelId="{E17581D4-580A-46CC-B083-A4AD0368175C}" type="sibTrans" cxnId="{348F89F9-9699-4AC4-B35F-64207D00187D}">
      <dgm:prSet/>
      <dgm:spPr/>
      <dgm:t>
        <a:bodyPr/>
        <a:lstStyle/>
        <a:p>
          <a:endParaRPr lang="es-ES"/>
        </a:p>
      </dgm:t>
    </dgm:pt>
    <dgm:pt modelId="{3EE61829-C6D7-4AAC-B923-1AF9A4AEB967}">
      <dgm:prSet phldrT="[Texto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s-ES" sz="2000" b="1" dirty="0" smtClean="0">
              <a:solidFill>
                <a:schemeClr val="bg1"/>
              </a:solidFill>
              <a:latin typeface="Microsoft Sans Serif" pitchFamily="34" charset="0"/>
              <a:cs typeface="Microsoft Sans Serif" pitchFamily="34" charset="0"/>
            </a:rPr>
            <a:t>PLOCAN</a:t>
          </a:r>
          <a:endParaRPr lang="es-ES" sz="2000" b="1" dirty="0">
            <a:solidFill>
              <a:schemeClr val="bg1"/>
            </a:solidFill>
            <a:latin typeface="Microsoft Sans Serif" pitchFamily="34" charset="0"/>
            <a:cs typeface="Microsoft Sans Serif" pitchFamily="34" charset="0"/>
          </a:endParaRPr>
        </a:p>
      </dgm:t>
    </dgm:pt>
    <dgm:pt modelId="{F02A4136-D810-4A3F-8DD5-BAD73028F74D}" type="sibTrans" cxnId="{B631487E-508F-4E4F-B8F4-03479B572EFD}">
      <dgm:prSet/>
      <dgm:spPr/>
      <dgm:t>
        <a:bodyPr/>
        <a:lstStyle/>
        <a:p>
          <a:endParaRPr lang="es-ES"/>
        </a:p>
      </dgm:t>
    </dgm:pt>
    <dgm:pt modelId="{784D1EB1-CA80-4FBD-8E01-E738416FBB19}" type="parTrans" cxnId="{B631487E-508F-4E4F-B8F4-03479B572EFD}">
      <dgm:prSet/>
      <dgm:spPr/>
      <dgm:t>
        <a:bodyPr/>
        <a:lstStyle/>
        <a:p>
          <a:endParaRPr lang="es-ES"/>
        </a:p>
      </dgm:t>
    </dgm:pt>
    <dgm:pt modelId="{856FC169-6300-4D5E-98AB-E6DDF999DDC1}">
      <dgm:prSet custT="1"/>
      <dgm:spPr>
        <a:solidFill>
          <a:schemeClr val="bg2"/>
        </a:solidFill>
      </dgm:spPr>
      <dgm:t>
        <a:bodyPr/>
        <a:lstStyle/>
        <a:p>
          <a:r>
            <a:rPr lang="es-ES" sz="1800" dirty="0" err="1" smtClean="0">
              <a:latin typeface="Microsoft Sans Serif" pitchFamily="34" charset="0"/>
              <a:cs typeface="Microsoft Sans Serif" pitchFamily="34" charset="0"/>
            </a:rPr>
            <a:t>Platform</a:t>
          </a:r>
          <a:r>
            <a:rPr lang="es-ES" sz="1800" dirty="0" smtClean="0">
              <a:latin typeface="Microsoft Sans Serif" pitchFamily="34" charset="0"/>
              <a:cs typeface="Microsoft Sans Serif" pitchFamily="34" charset="0"/>
            </a:rPr>
            <a:t> of </a:t>
          </a:r>
          <a:r>
            <a:rPr lang="es-ES" sz="1800" dirty="0" err="1" smtClean="0">
              <a:latin typeface="Microsoft Sans Serif" pitchFamily="34" charset="0"/>
              <a:cs typeface="Microsoft Sans Serif" pitchFamily="34" charset="0"/>
            </a:rPr>
            <a:t>innovation</a:t>
          </a:r>
          <a:endParaRPr lang="es-ES" sz="1800" dirty="0">
            <a:latin typeface="Microsoft Sans Serif" pitchFamily="34" charset="0"/>
            <a:cs typeface="Microsoft Sans Serif" pitchFamily="34" charset="0"/>
          </a:endParaRPr>
        </a:p>
      </dgm:t>
    </dgm:pt>
    <dgm:pt modelId="{6282D46D-1BB4-4CEB-9982-7D5F52A2F5CD}" type="parTrans" cxnId="{E66B825B-6F46-4D3B-863C-F13CE0E88D67}">
      <dgm:prSet/>
      <dgm:spPr/>
      <dgm:t>
        <a:bodyPr/>
        <a:lstStyle/>
        <a:p>
          <a:endParaRPr lang="es-ES"/>
        </a:p>
      </dgm:t>
    </dgm:pt>
    <dgm:pt modelId="{9DD715BA-3B80-4BC6-BB1F-AC3BCFED077F}" type="sibTrans" cxnId="{E66B825B-6F46-4D3B-863C-F13CE0E88D67}">
      <dgm:prSet/>
      <dgm:spPr/>
      <dgm:t>
        <a:bodyPr/>
        <a:lstStyle/>
        <a:p>
          <a:endParaRPr lang="es-ES"/>
        </a:p>
      </dgm:t>
    </dgm:pt>
    <dgm:pt modelId="{A15C4D46-5B66-4B4A-B84B-1D7F52C8A76E}" type="pres">
      <dgm:prSet presAssocID="{C3E8E606-844C-4F7C-872A-26C278EF881F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0740E59-25C9-4668-B9BF-98B660BA3729}" type="pres">
      <dgm:prSet presAssocID="{3EE61829-C6D7-4AAC-B923-1AF9A4AEB967}" presName="centerShape" presStyleLbl="node0" presStyleIdx="0" presStyleCnt="1" custScaleY="61837" custLinFactNeighborX="-89" custLinFactNeighborY="295"/>
      <dgm:spPr/>
      <dgm:t>
        <a:bodyPr/>
        <a:lstStyle/>
        <a:p>
          <a:endParaRPr lang="es-ES"/>
        </a:p>
      </dgm:t>
    </dgm:pt>
    <dgm:pt modelId="{D0C7956F-090E-449E-A505-2FF77205343C}" type="pres">
      <dgm:prSet presAssocID="{BE2E6B30-34EB-4072-9FB5-7FB57731F3E3}" presName="node" presStyleLbl="node1" presStyleIdx="0" presStyleCnt="5" custScaleX="139517" custScaleY="7829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2839FCE-F60D-447D-A2A8-84484B5449AF}" type="pres">
      <dgm:prSet presAssocID="{BE2E6B30-34EB-4072-9FB5-7FB57731F3E3}" presName="dummy" presStyleCnt="0"/>
      <dgm:spPr/>
      <dgm:t>
        <a:bodyPr/>
        <a:lstStyle/>
        <a:p>
          <a:endParaRPr lang="es-ES"/>
        </a:p>
      </dgm:t>
    </dgm:pt>
    <dgm:pt modelId="{0EF573E4-3015-455A-B667-24E4AFC7E93A}" type="pres">
      <dgm:prSet presAssocID="{3BCD3D04-31F4-4EBC-8321-AAC61778DBBD}" presName="sibTrans" presStyleLbl="sibTrans2D1" presStyleIdx="0" presStyleCnt="5"/>
      <dgm:spPr/>
      <dgm:t>
        <a:bodyPr/>
        <a:lstStyle/>
        <a:p>
          <a:endParaRPr lang="es-ES"/>
        </a:p>
      </dgm:t>
    </dgm:pt>
    <dgm:pt modelId="{3779B514-84C6-4096-AC4B-6E2D38E0D80B}" type="pres">
      <dgm:prSet presAssocID="{856FC169-6300-4D5E-98AB-E6DDF999DDC1}" presName="node" presStyleLbl="node1" presStyleIdx="1" presStyleCnt="5" custScaleX="134498" custScaleY="8363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75DA1E5-C3C2-4356-A38F-765BF5A078F3}" type="pres">
      <dgm:prSet presAssocID="{856FC169-6300-4D5E-98AB-E6DDF999DDC1}" presName="dummy" presStyleCnt="0"/>
      <dgm:spPr/>
      <dgm:t>
        <a:bodyPr/>
        <a:lstStyle/>
        <a:p>
          <a:endParaRPr lang="es-ES"/>
        </a:p>
      </dgm:t>
    </dgm:pt>
    <dgm:pt modelId="{A73BF81B-8161-4E02-B708-37C5F9475A77}" type="pres">
      <dgm:prSet presAssocID="{9DD715BA-3B80-4BC6-BB1F-AC3BCFED077F}" presName="sibTrans" presStyleLbl="sibTrans2D1" presStyleIdx="1" presStyleCnt="5"/>
      <dgm:spPr/>
      <dgm:t>
        <a:bodyPr/>
        <a:lstStyle/>
        <a:p>
          <a:endParaRPr lang="es-ES"/>
        </a:p>
      </dgm:t>
    </dgm:pt>
    <dgm:pt modelId="{CF69476C-C4F9-4506-9F96-D51E1B11C21C}" type="pres">
      <dgm:prSet presAssocID="{D1B85182-F670-4DB2-BD3C-2C4811B63067}" presName="node" presStyleLbl="node1" presStyleIdx="2" presStyleCnt="5" custRadScaleRad="98754" custRadScaleInc="87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3A993D8-48F6-4D6D-90A0-9F621C04F8EF}" type="pres">
      <dgm:prSet presAssocID="{D1B85182-F670-4DB2-BD3C-2C4811B63067}" presName="dummy" presStyleCnt="0"/>
      <dgm:spPr/>
      <dgm:t>
        <a:bodyPr/>
        <a:lstStyle/>
        <a:p>
          <a:endParaRPr lang="es-ES"/>
        </a:p>
      </dgm:t>
    </dgm:pt>
    <dgm:pt modelId="{CF1C47D2-A84E-4369-B3CD-F71ED24BD3B1}" type="pres">
      <dgm:prSet presAssocID="{93D76FF7-1843-49F3-A1A8-265003E77CCB}" presName="sibTrans" presStyleLbl="sibTrans2D1" presStyleIdx="2" presStyleCnt="5"/>
      <dgm:spPr/>
      <dgm:t>
        <a:bodyPr/>
        <a:lstStyle/>
        <a:p>
          <a:endParaRPr lang="es-ES"/>
        </a:p>
      </dgm:t>
    </dgm:pt>
    <dgm:pt modelId="{EE281526-9D0F-437C-BEC1-0ADF90402C90}" type="pres">
      <dgm:prSet presAssocID="{77BB7751-76F3-4A08-A161-E085355B2318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BFA9955-413E-40CB-98F8-E9EE6DF853C7}" type="pres">
      <dgm:prSet presAssocID="{77BB7751-76F3-4A08-A161-E085355B2318}" presName="dummy" presStyleCnt="0"/>
      <dgm:spPr/>
      <dgm:t>
        <a:bodyPr/>
        <a:lstStyle/>
        <a:p>
          <a:endParaRPr lang="es-ES"/>
        </a:p>
      </dgm:t>
    </dgm:pt>
    <dgm:pt modelId="{196A0C17-1D63-4CBC-9AF6-5C9726046F82}" type="pres">
      <dgm:prSet presAssocID="{E17581D4-580A-46CC-B083-A4AD0368175C}" presName="sibTrans" presStyleLbl="sibTrans2D1" presStyleIdx="3" presStyleCnt="5"/>
      <dgm:spPr/>
      <dgm:t>
        <a:bodyPr/>
        <a:lstStyle/>
        <a:p>
          <a:endParaRPr lang="es-ES"/>
        </a:p>
      </dgm:t>
    </dgm:pt>
    <dgm:pt modelId="{D11765DA-DFE7-4ADB-A77D-96F475EF9333}" type="pres">
      <dgm:prSet presAssocID="{6331DBF7-B7D2-4323-918E-5F2714DF222F}" presName="node" presStyleLbl="node1" presStyleIdx="4" presStyleCnt="5" custScaleX="144838" custScaleY="7270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B716663-793D-4E37-801D-45B9FB33F89D}" type="pres">
      <dgm:prSet presAssocID="{6331DBF7-B7D2-4323-918E-5F2714DF222F}" presName="dummy" presStyleCnt="0"/>
      <dgm:spPr/>
      <dgm:t>
        <a:bodyPr/>
        <a:lstStyle/>
        <a:p>
          <a:endParaRPr lang="es-ES"/>
        </a:p>
      </dgm:t>
    </dgm:pt>
    <dgm:pt modelId="{C17731FD-1220-4555-99AD-188DBFAFD8BE}" type="pres">
      <dgm:prSet presAssocID="{A32A21ED-4211-4522-9BC8-5FAD8EA96727}" presName="sibTrans" presStyleLbl="sibTrans2D1" presStyleIdx="4" presStyleCnt="5"/>
      <dgm:spPr/>
      <dgm:t>
        <a:bodyPr/>
        <a:lstStyle/>
        <a:p>
          <a:endParaRPr lang="es-ES"/>
        </a:p>
      </dgm:t>
    </dgm:pt>
  </dgm:ptLst>
  <dgm:cxnLst>
    <dgm:cxn modelId="{51EC7961-1C66-F34B-AB6A-6F6D6BDF6C0B}" type="presOf" srcId="{6331DBF7-B7D2-4323-918E-5F2714DF222F}" destId="{D11765DA-DFE7-4ADB-A77D-96F475EF9333}" srcOrd="0" destOrd="0" presId="urn:microsoft.com/office/officeart/2005/8/layout/radial6"/>
    <dgm:cxn modelId="{34BCF41F-2169-4C1D-BAD0-08B98836B091}" srcId="{3EE61829-C6D7-4AAC-B923-1AF9A4AEB967}" destId="{6331DBF7-B7D2-4323-918E-5F2714DF222F}" srcOrd="4" destOrd="0" parTransId="{C431705B-85F7-467C-9E85-79163B4AE3E8}" sibTransId="{A32A21ED-4211-4522-9BC8-5FAD8EA96727}"/>
    <dgm:cxn modelId="{B631487E-508F-4E4F-B8F4-03479B572EFD}" srcId="{C3E8E606-844C-4F7C-872A-26C278EF881F}" destId="{3EE61829-C6D7-4AAC-B923-1AF9A4AEB967}" srcOrd="0" destOrd="0" parTransId="{784D1EB1-CA80-4FBD-8E01-E738416FBB19}" sibTransId="{F02A4136-D810-4A3F-8DD5-BAD73028F74D}"/>
    <dgm:cxn modelId="{DEE669A3-8C48-CF48-A7A1-0F3B5C460CAA}" type="presOf" srcId="{93D76FF7-1843-49F3-A1A8-265003E77CCB}" destId="{CF1C47D2-A84E-4369-B3CD-F71ED24BD3B1}" srcOrd="0" destOrd="0" presId="urn:microsoft.com/office/officeart/2005/8/layout/radial6"/>
    <dgm:cxn modelId="{C37F1869-4BAC-734E-B442-3A8B12A75DBD}" type="presOf" srcId="{3BCD3D04-31F4-4EBC-8321-AAC61778DBBD}" destId="{0EF573E4-3015-455A-B667-24E4AFC7E93A}" srcOrd="0" destOrd="0" presId="urn:microsoft.com/office/officeart/2005/8/layout/radial6"/>
    <dgm:cxn modelId="{0B1EBA67-F8DC-D74F-B3D1-17973E035CBE}" type="presOf" srcId="{9DD715BA-3B80-4BC6-BB1F-AC3BCFED077F}" destId="{A73BF81B-8161-4E02-B708-37C5F9475A77}" srcOrd="0" destOrd="0" presId="urn:microsoft.com/office/officeart/2005/8/layout/radial6"/>
    <dgm:cxn modelId="{C08784F9-57EB-BE44-A15F-12C0F506B564}" type="presOf" srcId="{E17581D4-580A-46CC-B083-A4AD0368175C}" destId="{196A0C17-1D63-4CBC-9AF6-5C9726046F82}" srcOrd="0" destOrd="0" presId="urn:microsoft.com/office/officeart/2005/8/layout/radial6"/>
    <dgm:cxn modelId="{4D6DE851-A017-4DE2-BE12-54654FE03542}" srcId="{3EE61829-C6D7-4AAC-B923-1AF9A4AEB967}" destId="{D1B85182-F670-4DB2-BD3C-2C4811B63067}" srcOrd="2" destOrd="0" parTransId="{E966F2DD-7313-4F01-9810-3551F2346013}" sibTransId="{93D76FF7-1843-49F3-A1A8-265003E77CCB}"/>
    <dgm:cxn modelId="{91706B94-40C0-4FB6-BF3B-2215E63F65B9}" srcId="{3EE61829-C6D7-4AAC-B923-1AF9A4AEB967}" destId="{BE2E6B30-34EB-4072-9FB5-7FB57731F3E3}" srcOrd="0" destOrd="0" parTransId="{6A42C89A-C855-4D7A-9569-772BB638035C}" sibTransId="{3BCD3D04-31F4-4EBC-8321-AAC61778DBBD}"/>
    <dgm:cxn modelId="{EA39E67C-E076-844E-B885-FB614CB769BD}" type="presOf" srcId="{77BB7751-76F3-4A08-A161-E085355B2318}" destId="{EE281526-9D0F-437C-BEC1-0ADF90402C90}" srcOrd="0" destOrd="0" presId="urn:microsoft.com/office/officeart/2005/8/layout/radial6"/>
    <dgm:cxn modelId="{348F89F9-9699-4AC4-B35F-64207D00187D}" srcId="{3EE61829-C6D7-4AAC-B923-1AF9A4AEB967}" destId="{77BB7751-76F3-4A08-A161-E085355B2318}" srcOrd="3" destOrd="0" parTransId="{CB5CDDAB-5410-46A2-B919-ABB529B22490}" sibTransId="{E17581D4-580A-46CC-B083-A4AD0368175C}"/>
    <dgm:cxn modelId="{192B9E3B-5D2A-4B4F-91A8-72C4247E9F3C}" type="presOf" srcId="{BE2E6B30-34EB-4072-9FB5-7FB57731F3E3}" destId="{D0C7956F-090E-449E-A505-2FF77205343C}" srcOrd="0" destOrd="0" presId="urn:microsoft.com/office/officeart/2005/8/layout/radial6"/>
    <dgm:cxn modelId="{E66B825B-6F46-4D3B-863C-F13CE0E88D67}" srcId="{3EE61829-C6D7-4AAC-B923-1AF9A4AEB967}" destId="{856FC169-6300-4D5E-98AB-E6DDF999DDC1}" srcOrd="1" destOrd="0" parTransId="{6282D46D-1BB4-4CEB-9982-7D5F52A2F5CD}" sibTransId="{9DD715BA-3B80-4BC6-BB1F-AC3BCFED077F}"/>
    <dgm:cxn modelId="{90F0A886-BDF2-3543-A3C4-2482BD44F6AF}" type="presOf" srcId="{3EE61829-C6D7-4AAC-B923-1AF9A4AEB967}" destId="{70740E59-25C9-4668-B9BF-98B660BA3729}" srcOrd="0" destOrd="0" presId="urn:microsoft.com/office/officeart/2005/8/layout/radial6"/>
    <dgm:cxn modelId="{72E251DC-E5CF-AD41-834D-6C3970E390DE}" type="presOf" srcId="{D1B85182-F670-4DB2-BD3C-2C4811B63067}" destId="{CF69476C-C4F9-4506-9F96-D51E1B11C21C}" srcOrd="0" destOrd="0" presId="urn:microsoft.com/office/officeart/2005/8/layout/radial6"/>
    <dgm:cxn modelId="{4430D936-1C0B-534C-9D25-471396977A2E}" type="presOf" srcId="{C3E8E606-844C-4F7C-872A-26C278EF881F}" destId="{A15C4D46-5B66-4B4A-B84B-1D7F52C8A76E}" srcOrd="0" destOrd="0" presId="urn:microsoft.com/office/officeart/2005/8/layout/radial6"/>
    <dgm:cxn modelId="{BFB9F2D3-DE4E-7D4D-B10A-761E49FD0EAE}" type="presOf" srcId="{A32A21ED-4211-4522-9BC8-5FAD8EA96727}" destId="{C17731FD-1220-4555-99AD-188DBFAFD8BE}" srcOrd="0" destOrd="0" presId="urn:microsoft.com/office/officeart/2005/8/layout/radial6"/>
    <dgm:cxn modelId="{2B49B7E1-4F3F-604E-86CE-DDC61A6FD52F}" type="presOf" srcId="{856FC169-6300-4D5E-98AB-E6DDF999DDC1}" destId="{3779B514-84C6-4096-AC4B-6E2D38E0D80B}" srcOrd="0" destOrd="0" presId="urn:microsoft.com/office/officeart/2005/8/layout/radial6"/>
    <dgm:cxn modelId="{7305A0AF-524F-214D-9B25-CFEB2DF0822A}" type="presParOf" srcId="{A15C4D46-5B66-4B4A-B84B-1D7F52C8A76E}" destId="{70740E59-25C9-4668-B9BF-98B660BA3729}" srcOrd="0" destOrd="0" presId="urn:microsoft.com/office/officeart/2005/8/layout/radial6"/>
    <dgm:cxn modelId="{D5C526C4-A5C7-784C-95C3-1EC96B0EA8F1}" type="presParOf" srcId="{A15C4D46-5B66-4B4A-B84B-1D7F52C8A76E}" destId="{D0C7956F-090E-449E-A505-2FF77205343C}" srcOrd="1" destOrd="0" presId="urn:microsoft.com/office/officeart/2005/8/layout/radial6"/>
    <dgm:cxn modelId="{227BF61A-42EC-0248-85D7-9A0EFF884B8D}" type="presParOf" srcId="{A15C4D46-5B66-4B4A-B84B-1D7F52C8A76E}" destId="{72839FCE-F60D-447D-A2A8-84484B5449AF}" srcOrd="2" destOrd="0" presId="urn:microsoft.com/office/officeart/2005/8/layout/radial6"/>
    <dgm:cxn modelId="{83F60AF9-0145-A84E-AB8A-F4E101C5533B}" type="presParOf" srcId="{A15C4D46-5B66-4B4A-B84B-1D7F52C8A76E}" destId="{0EF573E4-3015-455A-B667-24E4AFC7E93A}" srcOrd="3" destOrd="0" presId="urn:microsoft.com/office/officeart/2005/8/layout/radial6"/>
    <dgm:cxn modelId="{A1B44FCF-C7EA-A743-8DE6-76E1D5C7E32E}" type="presParOf" srcId="{A15C4D46-5B66-4B4A-B84B-1D7F52C8A76E}" destId="{3779B514-84C6-4096-AC4B-6E2D38E0D80B}" srcOrd="4" destOrd="0" presId="urn:microsoft.com/office/officeart/2005/8/layout/radial6"/>
    <dgm:cxn modelId="{1F5C8FD4-019A-4442-A523-7076B6C034E6}" type="presParOf" srcId="{A15C4D46-5B66-4B4A-B84B-1D7F52C8A76E}" destId="{E75DA1E5-C3C2-4356-A38F-765BF5A078F3}" srcOrd="5" destOrd="0" presId="urn:microsoft.com/office/officeart/2005/8/layout/radial6"/>
    <dgm:cxn modelId="{94030C0D-EB00-2840-9845-655ACA2C9314}" type="presParOf" srcId="{A15C4D46-5B66-4B4A-B84B-1D7F52C8A76E}" destId="{A73BF81B-8161-4E02-B708-37C5F9475A77}" srcOrd="6" destOrd="0" presId="urn:microsoft.com/office/officeart/2005/8/layout/radial6"/>
    <dgm:cxn modelId="{BA39B1D6-5A18-334D-BD20-BC858B39B405}" type="presParOf" srcId="{A15C4D46-5B66-4B4A-B84B-1D7F52C8A76E}" destId="{CF69476C-C4F9-4506-9F96-D51E1B11C21C}" srcOrd="7" destOrd="0" presId="urn:microsoft.com/office/officeart/2005/8/layout/radial6"/>
    <dgm:cxn modelId="{D68C1DC1-4414-094E-A344-B2C1806086FB}" type="presParOf" srcId="{A15C4D46-5B66-4B4A-B84B-1D7F52C8A76E}" destId="{93A993D8-48F6-4D6D-90A0-9F621C04F8EF}" srcOrd="8" destOrd="0" presId="urn:microsoft.com/office/officeart/2005/8/layout/radial6"/>
    <dgm:cxn modelId="{BD338FDC-F650-9940-BF35-10C43B93478E}" type="presParOf" srcId="{A15C4D46-5B66-4B4A-B84B-1D7F52C8A76E}" destId="{CF1C47D2-A84E-4369-B3CD-F71ED24BD3B1}" srcOrd="9" destOrd="0" presId="urn:microsoft.com/office/officeart/2005/8/layout/radial6"/>
    <dgm:cxn modelId="{7DB1C499-F0C0-1241-AD6F-FFE4E6531F66}" type="presParOf" srcId="{A15C4D46-5B66-4B4A-B84B-1D7F52C8A76E}" destId="{EE281526-9D0F-437C-BEC1-0ADF90402C90}" srcOrd="10" destOrd="0" presId="urn:microsoft.com/office/officeart/2005/8/layout/radial6"/>
    <dgm:cxn modelId="{87A900A2-B607-324E-A933-4D4B0C14275A}" type="presParOf" srcId="{A15C4D46-5B66-4B4A-B84B-1D7F52C8A76E}" destId="{2BFA9955-413E-40CB-98F8-E9EE6DF853C7}" srcOrd="11" destOrd="0" presId="urn:microsoft.com/office/officeart/2005/8/layout/radial6"/>
    <dgm:cxn modelId="{E7D135C2-44F7-5D40-9960-847ADA555C47}" type="presParOf" srcId="{A15C4D46-5B66-4B4A-B84B-1D7F52C8A76E}" destId="{196A0C17-1D63-4CBC-9AF6-5C9726046F82}" srcOrd="12" destOrd="0" presId="urn:microsoft.com/office/officeart/2005/8/layout/radial6"/>
    <dgm:cxn modelId="{9535DD6B-2C79-8143-BA4B-652C1A8763EA}" type="presParOf" srcId="{A15C4D46-5B66-4B4A-B84B-1D7F52C8A76E}" destId="{D11765DA-DFE7-4ADB-A77D-96F475EF9333}" srcOrd="13" destOrd="0" presId="urn:microsoft.com/office/officeart/2005/8/layout/radial6"/>
    <dgm:cxn modelId="{50C78C60-AA3A-9640-A734-2AD155E8581A}" type="presParOf" srcId="{A15C4D46-5B66-4B4A-B84B-1D7F52C8A76E}" destId="{DB716663-793D-4E37-801D-45B9FB33F89D}" srcOrd="14" destOrd="0" presId="urn:microsoft.com/office/officeart/2005/8/layout/radial6"/>
    <dgm:cxn modelId="{800B29D6-4C17-5E42-AAE3-B4E5CC45C230}" type="presParOf" srcId="{A15C4D46-5B66-4B4A-B84B-1D7F52C8A76E}" destId="{C17731FD-1220-4555-99AD-188DBFAFD8BE}" srcOrd="15" destOrd="0" presId="urn:microsoft.com/office/officeart/2005/8/layout/radial6"/>
  </dgm:cxnLst>
  <dgm:bg>
    <a:noFill/>
  </dgm:bg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3E8E606-844C-4F7C-872A-26C278EF881F}" type="doc">
      <dgm:prSet loTypeId="urn:microsoft.com/office/officeart/2005/8/layout/radial6" loCatId="cycle" qsTypeId="urn:microsoft.com/office/officeart/2005/8/quickstyle/simple3" qsCatId="simple" csTypeId="urn:microsoft.com/office/officeart/2005/8/colors/accent3_4" csCatId="accent3" phldr="1"/>
      <dgm:spPr/>
      <dgm:t>
        <a:bodyPr/>
        <a:lstStyle/>
        <a:p>
          <a:endParaRPr lang="es-ES"/>
        </a:p>
      </dgm:t>
    </dgm:pt>
    <dgm:pt modelId="{BE2E6B30-34EB-4072-9FB5-7FB57731F3E3}">
      <dgm:prSet phldrT="[Texto]" custT="1"/>
      <dgm:spPr>
        <a:solidFill>
          <a:schemeClr val="bg2"/>
        </a:solidFill>
      </dgm:spPr>
      <dgm:t>
        <a:bodyPr/>
        <a:lstStyle/>
        <a:p>
          <a:r>
            <a:rPr lang="en-GB" sz="1800" noProof="0" dirty="0" smtClean="0">
              <a:latin typeface="Microsoft Sans Serif" pitchFamily="34" charset="0"/>
              <a:cs typeface="Microsoft Sans Serif" pitchFamily="34" charset="0"/>
            </a:rPr>
            <a:t>Ocean observatory</a:t>
          </a:r>
          <a:endParaRPr lang="en-GB" sz="1800" noProof="0" dirty="0">
            <a:latin typeface="Microsoft Sans Serif" pitchFamily="34" charset="0"/>
            <a:cs typeface="Microsoft Sans Serif" pitchFamily="34" charset="0"/>
          </a:endParaRPr>
        </a:p>
      </dgm:t>
    </dgm:pt>
    <dgm:pt modelId="{6A42C89A-C855-4D7A-9569-772BB638035C}" type="parTrans" cxnId="{91706B94-40C0-4FB6-BF3B-2215E63F65B9}">
      <dgm:prSet/>
      <dgm:spPr/>
      <dgm:t>
        <a:bodyPr/>
        <a:lstStyle/>
        <a:p>
          <a:endParaRPr lang="es-ES"/>
        </a:p>
      </dgm:t>
    </dgm:pt>
    <dgm:pt modelId="{3BCD3D04-31F4-4EBC-8321-AAC61778DBBD}" type="sibTrans" cxnId="{91706B94-40C0-4FB6-BF3B-2215E63F65B9}">
      <dgm:prSet/>
      <dgm:spPr/>
      <dgm:t>
        <a:bodyPr/>
        <a:lstStyle/>
        <a:p>
          <a:endParaRPr lang="es-ES"/>
        </a:p>
      </dgm:t>
    </dgm:pt>
    <dgm:pt modelId="{D1B85182-F670-4DB2-BD3C-2C4811B63067}">
      <dgm:prSet phldrT="[Texto]" custT="1"/>
      <dgm:spPr>
        <a:solidFill>
          <a:srgbClr val="008000"/>
        </a:solidFill>
      </dgm:spPr>
      <dgm:t>
        <a:bodyPr/>
        <a:lstStyle/>
        <a:p>
          <a:r>
            <a:rPr lang="en-GB" sz="1800" b="1" noProof="0" dirty="0" err="1" smtClean="0">
              <a:latin typeface="Microsoft Sans Serif" pitchFamily="34" charset="0"/>
              <a:cs typeface="Microsoft Sans Serif" pitchFamily="34" charset="0"/>
            </a:rPr>
            <a:t>Testbed</a:t>
          </a:r>
          <a:endParaRPr lang="en-GB" sz="1800" b="1" noProof="0" dirty="0" smtClean="0">
            <a:latin typeface="Microsoft Sans Serif" pitchFamily="34" charset="0"/>
            <a:cs typeface="Microsoft Sans Serif" pitchFamily="34" charset="0"/>
          </a:endParaRPr>
        </a:p>
      </dgm:t>
    </dgm:pt>
    <dgm:pt modelId="{E966F2DD-7313-4F01-9810-3551F2346013}" type="parTrans" cxnId="{4D6DE851-A017-4DE2-BE12-54654FE03542}">
      <dgm:prSet/>
      <dgm:spPr/>
      <dgm:t>
        <a:bodyPr/>
        <a:lstStyle/>
        <a:p>
          <a:endParaRPr lang="es-ES"/>
        </a:p>
      </dgm:t>
    </dgm:pt>
    <dgm:pt modelId="{93D76FF7-1843-49F3-A1A8-265003E77CCB}" type="sibTrans" cxnId="{4D6DE851-A017-4DE2-BE12-54654FE03542}">
      <dgm:prSet/>
      <dgm:spPr/>
      <dgm:t>
        <a:bodyPr/>
        <a:lstStyle/>
        <a:p>
          <a:endParaRPr lang="es-ES"/>
        </a:p>
      </dgm:t>
    </dgm:pt>
    <dgm:pt modelId="{6331DBF7-B7D2-4323-918E-5F2714DF222F}">
      <dgm:prSet phldrT="[Texto]" custT="1"/>
      <dgm:spPr>
        <a:solidFill>
          <a:schemeClr val="bg2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GB" sz="1800" noProof="0" dirty="0" smtClean="0">
              <a:latin typeface="Microsoft Sans Serif" pitchFamily="34" charset="0"/>
              <a:cs typeface="Microsoft Sans Serif" pitchFamily="34" charset="0"/>
            </a:rPr>
            <a:t>Base for underwater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GB" sz="1800" noProof="0" dirty="0" smtClean="0">
              <a:latin typeface="Microsoft Sans Serif" pitchFamily="34" charset="0"/>
              <a:cs typeface="Microsoft Sans Serif" pitchFamily="34" charset="0"/>
            </a:rPr>
            <a:t>vehicles</a:t>
          </a:r>
          <a:endParaRPr lang="en-GB" sz="1800" noProof="0" dirty="0">
            <a:latin typeface="Microsoft Sans Serif" pitchFamily="34" charset="0"/>
            <a:cs typeface="Microsoft Sans Serif" pitchFamily="34" charset="0"/>
          </a:endParaRPr>
        </a:p>
      </dgm:t>
    </dgm:pt>
    <dgm:pt modelId="{C431705B-85F7-467C-9E85-79163B4AE3E8}" type="parTrans" cxnId="{34BCF41F-2169-4C1D-BAD0-08B98836B091}">
      <dgm:prSet/>
      <dgm:spPr/>
      <dgm:t>
        <a:bodyPr/>
        <a:lstStyle/>
        <a:p>
          <a:endParaRPr lang="es-ES"/>
        </a:p>
      </dgm:t>
    </dgm:pt>
    <dgm:pt modelId="{A32A21ED-4211-4522-9BC8-5FAD8EA96727}" type="sibTrans" cxnId="{34BCF41F-2169-4C1D-BAD0-08B98836B091}">
      <dgm:prSet/>
      <dgm:spPr/>
      <dgm:t>
        <a:bodyPr/>
        <a:lstStyle/>
        <a:p>
          <a:endParaRPr lang="es-ES"/>
        </a:p>
      </dgm:t>
    </dgm:pt>
    <dgm:pt modelId="{77BB7751-76F3-4A08-A161-E085355B2318}">
      <dgm:prSet custT="1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GB" sz="1800" noProof="0" dirty="0" smtClean="0">
              <a:latin typeface="Microsoft Sans Serif" pitchFamily="34" charset="0"/>
              <a:cs typeface="Microsoft Sans Serif" pitchFamily="34" charset="0"/>
            </a:rPr>
            <a:t>Training centre</a:t>
          </a:r>
          <a:endParaRPr lang="en-GB" sz="1800" noProof="0" dirty="0">
            <a:latin typeface="Microsoft Sans Serif" pitchFamily="34" charset="0"/>
            <a:cs typeface="Microsoft Sans Serif" pitchFamily="34" charset="0"/>
          </a:endParaRPr>
        </a:p>
      </dgm:t>
    </dgm:pt>
    <dgm:pt modelId="{CB5CDDAB-5410-46A2-B919-ABB529B22490}" type="parTrans" cxnId="{348F89F9-9699-4AC4-B35F-64207D00187D}">
      <dgm:prSet/>
      <dgm:spPr/>
      <dgm:t>
        <a:bodyPr/>
        <a:lstStyle/>
        <a:p>
          <a:endParaRPr lang="es-ES"/>
        </a:p>
      </dgm:t>
    </dgm:pt>
    <dgm:pt modelId="{E17581D4-580A-46CC-B083-A4AD0368175C}" type="sibTrans" cxnId="{348F89F9-9699-4AC4-B35F-64207D00187D}">
      <dgm:prSet/>
      <dgm:spPr/>
      <dgm:t>
        <a:bodyPr/>
        <a:lstStyle/>
        <a:p>
          <a:endParaRPr lang="es-ES"/>
        </a:p>
      </dgm:t>
    </dgm:pt>
    <dgm:pt modelId="{3EE61829-C6D7-4AAC-B923-1AF9A4AEB967}">
      <dgm:prSet phldrT="[Texto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s-ES" sz="2000" b="1" dirty="0" smtClean="0">
              <a:solidFill>
                <a:schemeClr val="bg1"/>
              </a:solidFill>
              <a:latin typeface="Microsoft Sans Serif" pitchFamily="34" charset="0"/>
              <a:cs typeface="Microsoft Sans Serif" pitchFamily="34" charset="0"/>
            </a:rPr>
            <a:t>PLOCAN</a:t>
          </a:r>
          <a:endParaRPr lang="es-ES" sz="2000" b="1" dirty="0">
            <a:solidFill>
              <a:schemeClr val="bg1"/>
            </a:solidFill>
            <a:latin typeface="Microsoft Sans Serif" pitchFamily="34" charset="0"/>
            <a:cs typeface="Microsoft Sans Serif" pitchFamily="34" charset="0"/>
          </a:endParaRPr>
        </a:p>
      </dgm:t>
    </dgm:pt>
    <dgm:pt modelId="{F02A4136-D810-4A3F-8DD5-BAD73028F74D}" type="sibTrans" cxnId="{B631487E-508F-4E4F-B8F4-03479B572EFD}">
      <dgm:prSet/>
      <dgm:spPr/>
      <dgm:t>
        <a:bodyPr/>
        <a:lstStyle/>
        <a:p>
          <a:endParaRPr lang="es-ES"/>
        </a:p>
      </dgm:t>
    </dgm:pt>
    <dgm:pt modelId="{784D1EB1-CA80-4FBD-8E01-E738416FBB19}" type="parTrans" cxnId="{B631487E-508F-4E4F-B8F4-03479B572EFD}">
      <dgm:prSet/>
      <dgm:spPr/>
      <dgm:t>
        <a:bodyPr/>
        <a:lstStyle/>
        <a:p>
          <a:endParaRPr lang="es-ES"/>
        </a:p>
      </dgm:t>
    </dgm:pt>
    <dgm:pt modelId="{856FC169-6300-4D5E-98AB-E6DDF999DDC1}">
      <dgm:prSet custT="1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GB" sz="1800" noProof="0" dirty="0" smtClean="0">
              <a:latin typeface="Microsoft Sans Serif" pitchFamily="34" charset="0"/>
              <a:cs typeface="Microsoft Sans Serif" pitchFamily="34" charset="0"/>
            </a:rPr>
            <a:t>Platform of innovation</a:t>
          </a:r>
          <a:endParaRPr lang="en-GB" sz="1800" noProof="0" dirty="0">
            <a:latin typeface="Microsoft Sans Serif" pitchFamily="34" charset="0"/>
            <a:cs typeface="Microsoft Sans Serif" pitchFamily="34" charset="0"/>
          </a:endParaRPr>
        </a:p>
      </dgm:t>
    </dgm:pt>
    <dgm:pt modelId="{6282D46D-1BB4-4CEB-9982-7D5F52A2F5CD}" type="parTrans" cxnId="{E66B825B-6F46-4D3B-863C-F13CE0E88D67}">
      <dgm:prSet/>
      <dgm:spPr/>
      <dgm:t>
        <a:bodyPr/>
        <a:lstStyle/>
        <a:p>
          <a:endParaRPr lang="es-ES"/>
        </a:p>
      </dgm:t>
    </dgm:pt>
    <dgm:pt modelId="{9DD715BA-3B80-4BC6-BB1F-AC3BCFED077F}" type="sibTrans" cxnId="{E66B825B-6F46-4D3B-863C-F13CE0E88D67}">
      <dgm:prSet/>
      <dgm:spPr/>
      <dgm:t>
        <a:bodyPr/>
        <a:lstStyle/>
        <a:p>
          <a:endParaRPr lang="es-ES"/>
        </a:p>
      </dgm:t>
    </dgm:pt>
    <dgm:pt modelId="{A15C4D46-5B66-4B4A-B84B-1D7F52C8A76E}" type="pres">
      <dgm:prSet presAssocID="{C3E8E606-844C-4F7C-872A-26C278EF881F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0740E59-25C9-4668-B9BF-98B660BA3729}" type="pres">
      <dgm:prSet presAssocID="{3EE61829-C6D7-4AAC-B923-1AF9A4AEB967}" presName="centerShape" presStyleLbl="node0" presStyleIdx="0" presStyleCnt="1" custScaleY="61837" custLinFactNeighborX="-89" custLinFactNeighborY="295"/>
      <dgm:spPr/>
      <dgm:t>
        <a:bodyPr/>
        <a:lstStyle/>
        <a:p>
          <a:endParaRPr lang="es-ES"/>
        </a:p>
      </dgm:t>
    </dgm:pt>
    <dgm:pt modelId="{D0C7956F-090E-449E-A505-2FF77205343C}" type="pres">
      <dgm:prSet presAssocID="{BE2E6B30-34EB-4072-9FB5-7FB57731F3E3}" presName="node" presStyleLbl="node1" presStyleIdx="0" presStyleCnt="5" custScaleX="139517" custScaleY="7829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2839FCE-F60D-447D-A2A8-84484B5449AF}" type="pres">
      <dgm:prSet presAssocID="{BE2E6B30-34EB-4072-9FB5-7FB57731F3E3}" presName="dummy" presStyleCnt="0"/>
      <dgm:spPr/>
      <dgm:t>
        <a:bodyPr/>
        <a:lstStyle/>
        <a:p>
          <a:endParaRPr lang="es-ES"/>
        </a:p>
      </dgm:t>
    </dgm:pt>
    <dgm:pt modelId="{0EF573E4-3015-455A-B667-24E4AFC7E93A}" type="pres">
      <dgm:prSet presAssocID="{3BCD3D04-31F4-4EBC-8321-AAC61778DBBD}" presName="sibTrans" presStyleLbl="sibTrans2D1" presStyleIdx="0" presStyleCnt="5"/>
      <dgm:spPr/>
      <dgm:t>
        <a:bodyPr/>
        <a:lstStyle/>
        <a:p>
          <a:endParaRPr lang="es-ES"/>
        </a:p>
      </dgm:t>
    </dgm:pt>
    <dgm:pt modelId="{3779B514-84C6-4096-AC4B-6E2D38E0D80B}" type="pres">
      <dgm:prSet presAssocID="{856FC169-6300-4D5E-98AB-E6DDF999DDC1}" presName="node" presStyleLbl="node1" presStyleIdx="1" presStyleCnt="5" custScaleX="134498" custScaleY="8363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75DA1E5-C3C2-4356-A38F-765BF5A078F3}" type="pres">
      <dgm:prSet presAssocID="{856FC169-6300-4D5E-98AB-E6DDF999DDC1}" presName="dummy" presStyleCnt="0"/>
      <dgm:spPr/>
      <dgm:t>
        <a:bodyPr/>
        <a:lstStyle/>
        <a:p>
          <a:endParaRPr lang="es-ES"/>
        </a:p>
      </dgm:t>
    </dgm:pt>
    <dgm:pt modelId="{A73BF81B-8161-4E02-B708-37C5F9475A77}" type="pres">
      <dgm:prSet presAssocID="{9DD715BA-3B80-4BC6-BB1F-AC3BCFED077F}" presName="sibTrans" presStyleLbl="sibTrans2D1" presStyleIdx="1" presStyleCnt="5"/>
      <dgm:spPr/>
      <dgm:t>
        <a:bodyPr/>
        <a:lstStyle/>
        <a:p>
          <a:endParaRPr lang="es-ES"/>
        </a:p>
      </dgm:t>
    </dgm:pt>
    <dgm:pt modelId="{CF69476C-C4F9-4506-9F96-D51E1B11C21C}" type="pres">
      <dgm:prSet presAssocID="{D1B85182-F670-4DB2-BD3C-2C4811B63067}" presName="node" presStyleLbl="node1" presStyleIdx="2" presStyleCnt="5" custRadScaleRad="98754" custRadScaleInc="87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3A993D8-48F6-4D6D-90A0-9F621C04F8EF}" type="pres">
      <dgm:prSet presAssocID="{D1B85182-F670-4DB2-BD3C-2C4811B63067}" presName="dummy" presStyleCnt="0"/>
      <dgm:spPr/>
      <dgm:t>
        <a:bodyPr/>
        <a:lstStyle/>
        <a:p>
          <a:endParaRPr lang="es-ES"/>
        </a:p>
      </dgm:t>
    </dgm:pt>
    <dgm:pt modelId="{CF1C47D2-A84E-4369-B3CD-F71ED24BD3B1}" type="pres">
      <dgm:prSet presAssocID="{93D76FF7-1843-49F3-A1A8-265003E77CCB}" presName="sibTrans" presStyleLbl="sibTrans2D1" presStyleIdx="2" presStyleCnt="5"/>
      <dgm:spPr/>
      <dgm:t>
        <a:bodyPr/>
        <a:lstStyle/>
        <a:p>
          <a:endParaRPr lang="es-ES"/>
        </a:p>
      </dgm:t>
    </dgm:pt>
    <dgm:pt modelId="{EE281526-9D0F-437C-BEC1-0ADF90402C90}" type="pres">
      <dgm:prSet presAssocID="{77BB7751-76F3-4A08-A161-E085355B2318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BFA9955-413E-40CB-98F8-E9EE6DF853C7}" type="pres">
      <dgm:prSet presAssocID="{77BB7751-76F3-4A08-A161-E085355B2318}" presName="dummy" presStyleCnt="0"/>
      <dgm:spPr/>
      <dgm:t>
        <a:bodyPr/>
        <a:lstStyle/>
        <a:p>
          <a:endParaRPr lang="es-ES"/>
        </a:p>
      </dgm:t>
    </dgm:pt>
    <dgm:pt modelId="{196A0C17-1D63-4CBC-9AF6-5C9726046F82}" type="pres">
      <dgm:prSet presAssocID="{E17581D4-580A-46CC-B083-A4AD0368175C}" presName="sibTrans" presStyleLbl="sibTrans2D1" presStyleIdx="3" presStyleCnt="5"/>
      <dgm:spPr/>
      <dgm:t>
        <a:bodyPr/>
        <a:lstStyle/>
        <a:p>
          <a:endParaRPr lang="es-ES"/>
        </a:p>
      </dgm:t>
    </dgm:pt>
    <dgm:pt modelId="{D11765DA-DFE7-4ADB-A77D-96F475EF9333}" type="pres">
      <dgm:prSet presAssocID="{6331DBF7-B7D2-4323-918E-5F2714DF222F}" presName="node" presStyleLbl="node1" presStyleIdx="4" presStyleCnt="5" custScaleX="144838" custScaleY="7270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B716663-793D-4E37-801D-45B9FB33F89D}" type="pres">
      <dgm:prSet presAssocID="{6331DBF7-B7D2-4323-918E-5F2714DF222F}" presName="dummy" presStyleCnt="0"/>
      <dgm:spPr/>
      <dgm:t>
        <a:bodyPr/>
        <a:lstStyle/>
        <a:p>
          <a:endParaRPr lang="es-ES"/>
        </a:p>
      </dgm:t>
    </dgm:pt>
    <dgm:pt modelId="{C17731FD-1220-4555-99AD-188DBFAFD8BE}" type="pres">
      <dgm:prSet presAssocID="{A32A21ED-4211-4522-9BC8-5FAD8EA96727}" presName="sibTrans" presStyleLbl="sibTrans2D1" presStyleIdx="4" presStyleCnt="5"/>
      <dgm:spPr/>
      <dgm:t>
        <a:bodyPr/>
        <a:lstStyle/>
        <a:p>
          <a:endParaRPr lang="es-ES"/>
        </a:p>
      </dgm:t>
    </dgm:pt>
  </dgm:ptLst>
  <dgm:cxnLst>
    <dgm:cxn modelId="{84FBF234-7B33-8E4A-92C9-62AC344ED7AE}" type="presOf" srcId="{C3E8E606-844C-4F7C-872A-26C278EF881F}" destId="{A15C4D46-5B66-4B4A-B84B-1D7F52C8A76E}" srcOrd="0" destOrd="0" presId="urn:microsoft.com/office/officeart/2005/8/layout/radial6"/>
    <dgm:cxn modelId="{5805FD9A-B4DA-6244-8B45-C9F13C7ED94C}" type="presOf" srcId="{77BB7751-76F3-4A08-A161-E085355B2318}" destId="{EE281526-9D0F-437C-BEC1-0ADF90402C90}" srcOrd="0" destOrd="0" presId="urn:microsoft.com/office/officeart/2005/8/layout/radial6"/>
    <dgm:cxn modelId="{2F4B307F-C54D-244A-8786-FB10B8C2E89F}" type="presOf" srcId="{3EE61829-C6D7-4AAC-B923-1AF9A4AEB967}" destId="{70740E59-25C9-4668-B9BF-98B660BA3729}" srcOrd="0" destOrd="0" presId="urn:microsoft.com/office/officeart/2005/8/layout/radial6"/>
    <dgm:cxn modelId="{34BCF41F-2169-4C1D-BAD0-08B98836B091}" srcId="{3EE61829-C6D7-4AAC-B923-1AF9A4AEB967}" destId="{6331DBF7-B7D2-4323-918E-5F2714DF222F}" srcOrd="4" destOrd="0" parTransId="{C431705B-85F7-467C-9E85-79163B4AE3E8}" sibTransId="{A32A21ED-4211-4522-9BC8-5FAD8EA96727}"/>
    <dgm:cxn modelId="{E7AAA981-2671-3246-90A3-519FA182B781}" type="presOf" srcId="{D1B85182-F670-4DB2-BD3C-2C4811B63067}" destId="{CF69476C-C4F9-4506-9F96-D51E1B11C21C}" srcOrd="0" destOrd="0" presId="urn:microsoft.com/office/officeart/2005/8/layout/radial6"/>
    <dgm:cxn modelId="{DD4444E0-1E85-4D44-918C-EC51302FFA23}" type="presOf" srcId="{6331DBF7-B7D2-4323-918E-5F2714DF222F}" destId="{D11765DA-DFE7-4ADB-A77D-96F475EF9333}" srcOrd="0" destOrd="0" presId="urn:microsoft.com/office/officeart/2005/8/layout/radial6"/>
    <dgm:cxn modelId="{B631487E-508F-4E4F-B8F4-03479B572EFD}" srcId="{C3E8E606-844C-4F7C-872A-26C278EF881F}" destId="{3EE61829-C6D7-4AAC-B923-1AF9A4AEB967}" srcOrd="0" destOrd="0" parTransId="{784D1EB1-CA80-4FBD-8E01-E738416FBB19}" sibTransId="{F02A4136-D810-4A3F-8DD5-BAD73028F74D}"/>
    <dgm:cxn modelId="{A4E63F50-DC9A-E44E-90E2-FA49DDDFF264}" type="presOf" srcId="{93D76FF7-1843-49F3-A1A8-265003E77CCB}" destId="{CF1C47D2-A84E-4369-B3CD-F71ED24BD3B1}" srcOrd="0" destOrd="0" presId="urn:microsoft.com/office/officeart/2005/8/layout/radial6"/>
    <dgm:cxn modelId="{C3437E2B-7E55-B643-BE4A-73DBB5E2C344}" type="presOf" srcId="{A32A21ED-4211-4522-9BC8-5FAD8EA96727}" destId="{C17731FD-1220-4555-99AD-188DBFAFD8BE}" srcOrd="0" destOrd="0" presId="urn:microsoft.com/office/officeart/2005/8/layout/radial6"/>
    <dgm:cxn modelId="{7891C853-96EC-9B48-98B1-D1C24F7C77C6}" type="presOf" srcId="{BE2E6B30-34EB-4072-9FB5-7FB57731F3E3}" destId="{D0C7956F-090E-449E-A505-2FF77205343C}" srcOrd="0" destOrd="0" presId="urn:microsoft.com/office/officeart/2005/8/layout/radial6"/>
    <dgm:cxn modelId="{91706B94-40C0-4FB6-BF3B-2215E63F65B9}" srcId="{3EE61829-C6D7-4AAC-B923-1AF9A4AEB967}" destId="{BE2E6B30-34EB-4072-9FB5-7FB57731F3E3}" srcOrd="0" destOrd="0" parTransId="{6A42C89A-C855-4D7A-9569-772BB638035C}" sibTransId="{3BCD3D04-31F4-4EBC-8321-AAC61778DBBD}"/>
    <dgm:cxn modelId="{4D6DE851-A017-4DE2-BE12-54654FE03542}" srcId="{3EE61829-C6D7-4AAC-B923-1AF9A4AEB967}" destId="{D1B85182-F670-4DB2-BD3C-2C4811B63067}" srcOrd="2" destOrd="0" parTransId="{E966F2DD-7313-4F01-9810-3551F2346013}" sibTransId="{93D76FF7-1843-49F3-A1A8-265003E77CCB}"/>
    <dgm:cxn modelId="{C1F9F860-042C-C04E-B150-9C55914481EC}" type="presOf" srcId="{E17581D4-580A-46CC-B083-A4AD0368175C}" destId="{196A0C17-1D63-4CBC-9AF6-5C9726046F82}" srcOrd="0" destOrd="0" presId="urn:microsoft.com/office/officeart/2005/8/layout/radial6"/>
    <dgm:cxn modelId="{3935D1CF-83F4-224C-B4A4-85114069D509}" type="presOf" srcId="{9DD715BA-3B80-4BC6-BB1F-AC3BCFED077F}" destId="{A73BF81B-8161-4E02-B708-37C5F9475A77}" srcOrd="0" destOrd="0" presId="urn:microsoft.com/office/officeart/2005/8/layout/radial6"/>
    <dgm:cxn modelId="{348F89F9-9699-4AC4-B35F-64207D00187D}" srcId="{3EE61829-C6D7-4AAC-B923-1AF9A4AEB967}" destId="{77BB7751-76F3-4A08-A161-E085355B2318}" srcOrd="3" destOrd="0" parTransId="{CB5CDDAB-5410-46A2-B919-ABB529B22490}" sibTransId="{E17581D4-580A-46CC-B083-A4AD0368175C}"/>
    <dgm:cxn modelId="{E66B825B-6F46-4D3B-863C-F13CE0E88D67}" srcId="{3EE61829-C6D7-4AAC-B923-1AF9A4AEB967}" destId="{856FC169-6300-4D5E-98AB-E6DDF999DDC1}" srcOrd="1" destOrd="0" parTransId="{6282D46D-1BB4-4CEB-9982-7D5F52A2F5CD}" sibTransId="{9DD715BA-3B80-4BC6-BB1F-AC3BCFED077F}"/>
    <dgm:cxn modelId="{00E95E67-E3DC-674B-BD99-BD38C5369C9C}" type="presOf" srcId="{856FC169-6300-4D5E-98AB-E6DDF999DDC1}" destId="{3779B514-84C6-4096-AC4B-6E2D38E0D80B}" srcOrd="0" destOrd="0" presId="urn:microsoft.com/office/officeart/2005/8/layout/radial6"/>
    <dgm:cxn modelId="{AA0D82D5-CE87-7344-8D6E-8F035E2984B1}" type="presOf" srcId="{3BCD3D04-31F4-4EBC-8321-AAC61778DBBD}" destId="{0EF573E4-3015-455A-B667-24E4AFC7E93A}" srcOrd="0" destOrd="0" presId="urn:microsoft.com/office/officeart/2005/8/layout/radial6"/>
    <dgm:cxn modelId="{66E9E287-DA47-7E4E-ABE1-11F848F145CC}" type="presParOf" srcId="{A15C4D46-5B66-4B4A-B84B-1D7F52C8A76E}" destId="{70740E59-25C9-4668-B9BF-98B660BA3729}" srcOrd="0" destOrd="0" presId="urn:microsoft.com/office/officeart/2005/8/layout/radial6"/>
    <dgm:cxn modelId="{A1DD2ACA-24AB-C549-BAD4-B90F2906022A}" type="presParOf" srcId="{A15C4D46-5B66-4B4A-B84B-1D7F52C8A76E}" destId="{D0C7956F-090E-449E-A505-2FF77205343C}" srcOrd="1" destOrd="0" presId="urn:microsoft.com/office/officeart/2005/8/layout/radial6"/>
    <dgm:cxn modelId="{67B1810F-4A9A-CF45-A1A7-D8FDF569B2D3}" type="presParOf" srcId="{A15C4D46-5B66-4B4A-B84B-1D7F52C8A76E}" destId="{72839FCE-F60D-447D-A2A8-84484B5449AF}" srcOrd="2" destOrd="0" presId="urn:microsoft.com/office/officeart/2005/8/layout/radial6"/>
    <dgm:cxn modelId="{623C3817-16B7-D144-8E59-6774DA534C27}" type="presParOf" srcId="{A15C4D46-5B66-4B4A-B84B-1D7F52C8A76E}" destId="{0EF573E4-3015-455A-B667-24E4AFC7E93A}" srcOrd="3" destOrd="0" presId="urn:microsoft.com/office/officeart/2005/8/layout/radial6"/>
    <dgm:cxn modelId="{4C1528A0-1B01-2445-B456-7422DFFF0D96}" type="presParOf" srcId="{A15C4D46-5B66-4B4A-B84B-1D7F52C8A76E}" destId="{3779B514-84C6-4096-AC4B-6E2D38E0D80B}" srcOrd="4" destOrd="0" presId="urn:microsoft.com/office/officeart/2005/8/layout/radial6"/>
    <dgm:cxn modelId="{0C951CA5-349F-2747-9F4F-180F943F6BE9}" type="presParOf" srcId="{A15C4D46-5B66-4B4A-B84B-1D7F52C8A76E}" destId="{E75DA1E5-C3C2-4356-A38F-765BF5A078F3}" srcOrd="5" destOrd="0" presId="urn:microsoft.com/office/officeart/2005/8/layout/radial6"/>
    <dgm:cxn modelId="{26891663-18E6-B943-8FBC-4C168CD9ED99}" type="presParOf" srcId="{A15C4D46-5B66-4B4A-B84B-1D7F52C8A76E}" destId="{A73BF81B-8161-4E02-B708-37C5F9475A77}" srcOrd="6" destOrd="0" presId="urn:microsoft.com/office/officeart/2005/8/layout/radial6"/>
    <dgm:cxn modelId="{D6573823-3EC1-D549-882D-4633F3C2CF4A}" type="presParOf" srcId="{A15C4D46-5B66-4B4A-B84B-1D7F52C8A76E}" destId="{CF69476C-C4F9-4506-9F96-D51E1B11C21C}" srcOrd="7" destOrd="0" presId="urn:microsoft.com/office/officeart/2005/8/layout/radial6"/>
    <dgm:cxn modelId="{2365F4EA-43C2-2A4B-ACA6-ADEEC33A30E9}" type="presParOf" srcId="{A15C4D46-5B66-4B4A-B84B-1D7F52C8A76E}" destId="{93A993D8-48F6-4D6D-90A0-9F621C04F8EF}" srcOrd="8" destOrd="0" presId="urn:microsoft.com/office/officeart/2005/8/layout/radial6"/>
    <dgm:cxn modelId="{761DA130-E029-E243-AF4E-8A763DC94430}" type="presParOf" srcId="{A15C4D46-5B66-4B4A-B84B-1D7F52C8A76E}" destId="{CF1C47D2-A84E-4369-B3CD-F71ED24BD3B1}" srcOrd="9" destOrd="0" presId="urn:microsoft.com/office/officeart/2005/8/layout/radial6"/>
    <dgm:cxn modelId="{142CCCBE-0F7D-A645-9A34-42FEDEF8D22A}" type="presParOf" srcId="{A15C4D46-5B66-4B4A-B84B-1D7F52C8A76E}" destId="{EE281526-9D0F-437C-BEC1-0ADF90402C90}" srcOrd="10" destOrd="0" presId="urn:microsoft.com/office/officeart/2005/8/layout/radial6"/>
    <dgm:cxn modelId="{ADB87F31-7E91-5542-9D26-8717FA08BE95}" type="presParOf" srcId="{A15C4D46-5B66-4B4A-B84B-1D7F52C8A76E}" destId="{2BFA9955-413E-40CB-98F8-E9EE6DF853C7}" srcOrd="11" destOrd="0" presId="urn:microsoft.com/office/officeart/2005/8/layout/radial6"/>
    <dgm:cxn modelId="{7F8A7D5C-93A1-5D46-9529-027A031C0BB6}" type="presParOf" srcId="{A15C4D46-5B66-4B4A-B84B-1D7F52C8A76E}" destId="{196A0C17-1D63-4CBC-9AF6-5C9726046F82}" srcOrd="12" destOrd="0" presId="urn:microsoft.com/office/officeart/2005/8/layout/radial6"/>
    <dgm:cxn modelId="{E7B24AB8-9C27-B04D-8D6C-F603236A4239}" type="presParOf" srcId="{A15C4D46-5B66-4B4A-B84B-1D7F52C8A76E}" destId="{D11765DA-DFE7-4ADB-A77D-96F475EF9333}" srcOrd="13" destOrd="0" presId="urn:microsoft.com/office/officeart/2005/8/layout/radial6"/>
    <dgm:cxn modelId="{C8B111D4-3E97-A14C-A6A8-9BBF7B189879}" type="presParOf" srcId="{A15C4D46-5B66-4B4A-B84B-1D7F52C8A76E}" destId="{DB716663-793D-4E37-801D-45B9FB33F89D}" srcOrd="14" destOrd="0" presId="urn:microsoft.com/office/officeart/2005/8/layout/radial6"/>
    <dgm:cxn modelId="{BC632414-9B9E-194E-8F55-3BC566A5E77D}" type="presParOf" srcId="{A15C4D46-5B66-4B4A-B84B-1D7F52C8A76E}" destId="{C17731FD-1220-4555-99AD-188DBFAFD8BE}" srcOrd="15" destOrd="0" presId="urn:microsoft.com/office/officeart/2005/8/layout/radial6"/>
  </dgm:cxnLst>
  <dgm:bg>
    <a:solidFill>
      <a:srgbClr val="FF3300"/>
    </a:solidFill>
  </dgm:bg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3E8E606-844C-4F7C-872A-26C278EF881F}" type="doc">
      <dgm:prSet loTypeId="urn:microsoft.com/office/officeart/2005/8/layout/radial6" loCatId="cycle" qsTypeId="urn:microsoft.com/office/officeart/2005/8/quickstyle/simple3" qsCatId="simple" csTypeId="urn:microsoft.com/office/officeart/2005/8/colors/accent3_4" csCatId="accent3" phldr="1"/>
      <dgm:spPr/>
      <dgm:t>
        <a:bodyPr/>
        <a:lstStyle/>
        <a:p>
          <a:endParaRPr lang="es-ES"/>
        </a:p>
      </dgm:t>
    </dgm:pt>
    <dgm:pt modelId="{BE2E6B30-34EB-4072-9FB5-7FB57731F3E3}">
      <dgm:prSet phldrT="[Texto]" custT="1"/>
      <dgm:spPr>
        <a:solidFill>
          <a:schemeClr val="bg2"/>
        </a:solidFill>
      </dgm:spPr>
      <dgm:t>
        <a:bodyPr/>
        <a:lstStyle/>
        <a:p>
          <a:r>
            <a:rPr lang="en-GB" sz="1800" noProof="0" dirty="0" smtClean="0">
              <a:latin typeface="Microsoft Sans Serif" pitchFamily="34" charset="0"/>
              <a:cs typeface="Microsoft Sans Serif" pitchFamily="34" charset="0"/>
            </a:rPr>
            <a:t>Ocean observatory</a:t>
          </a:r>
          <a:endParaRPr lang="en-GB" sz="1800" noProof="0" dirty="0">
            <a:latin typeface="Microsoft Sans Serif" pitchFamily="34" charset="0"/>
            <a:cs typeface="Microsoft Sans Serif" pitchFamily="34" charset="0"/>
          </a:endParaRPr>
        </a:p>
      </dgm:t>
    </dgm:pt>
    <dgm:pt modelId="{6A42C89A-C855-4D7A-9569-772BB638035C}" type="parTrans" cxnId="{91706B94-40C0-4FB6-BF3B-2215E63F65B9}">
      <dgm:prSet/>
      <dgm:spPr/>
      <dgm:t>
        <a:bodyPr/>
        <a:lstStyle/>
        <a:p>
          <a:endParaRPr lang="es-ES"/>
        </a:p>
      </dgm:t>
    </dgm:pt>
    <dgm:pt modelId="{3BCD3D04-31F4-4EBC-8321-AAC61778DBBD}" type="sibTrans" cxnId="{91706B94-40C0-4FB6-BF3B-2215E63F65B9}">
      <dgm:prSet/>
      <dgm:spPr/>
      <dgm:t>
        <a:bodyPr/>
        <a:lstStyle/>
        <a:p>
          <a:endParaRPr lang="es-ES"/>
        </a:p>
      </dgm:t>
    </dgm:pt>
    <dgm:pt modelId="{D1B85182-F670-4DB2-BD3C-2C4811B63067}">
      <dgm:prSet phldrT="[Texto]" custT="1"/>
      <dgm:spPr>
        <a:solidFill>
          <a:schemeClr val="bg2"/>
        </a:solidFill>
      </dgm:spPr>
      <dgm:t>
        <a:bodyPr/>
        <a:lstStyle/>
        <a:p>
          <a:r>
            <a:rPr lang="en-GB" sz="1800" b="1" noProof="0" dirty="0" err="1" smtClean="0">
              <a:latin typeface="Microsoft Sans Serif" pitchFamily="34" charset="0"/>
              <a:cs typeface="Microsoft Sans Serif" pitchFamily="34" charset="0"/>
            </a:rPr>
            <a:t>Testbed</a:t>
          </a:r>
          <a:endParaRPr lang="en-GB" sz="1800" b="1" noProof="0" dirty="0" smtClean="0">
            <a:latin typeface="Microsoft Sans Serif" pitchFamily="34" charset="0"/>
            <a:cs typeface="Microsoft Sans Serif" pitchFamily="34" charset="0"/>
          </a:endParaRPr>
        </a:p>
      </dgm:t>
    </dgm:pt>
    <dgm:pt modelId="{E966F2DD-7313-4F01-9810-3551F2346013}" type="parTrans" cxnId="{4D6DE851-A017-4DE2-BE12-54654FE03542}">
      <dgm:prSet/>
      <dgm:spPr/>
      <dgm:t>
        <a:bodyPr/>
        <a:lstStyle/>
        <a:p>
          <a:endParaRPr lang="es-ES"/>
        </a:p>
      </dgm:t>
    </dgm:pt>
    <dgm:pt modelId="{93D76FF7-1843-49F3-A1A8-265003E77CCB}" type="sibTrans" cxnId="{4D6DE851-A017-4DE2-BE12-54654FE03542}">
      <dgm:prSet/>
      <dgm:spPr/>
      <dgm:t>
        <a:bodyPr/>
        <a:lstStyle/>
        <a:p>
          <a:endParaRPr lang="es-ES"/>
        </a:p>
      </dgm:t>
    </dgm:pt>
    <dgm:pt modelId="{6331DBF7-B7D2-4323-918E-5F2714DF222F}">
      <dgm:prSet phldrT="[Texto]" custT="1"/>
      <dgm:spPr>
        <a:solidFill>
          <a:srgbClr val="008000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GB" sz="1800" noProof="0" dirty="0" smtClean="0">
              <a:latin typeface="Microsoft Sans Serif" pitchFamily="34" charset="0"/>
              <a:cs typeface="Microsoft Sans Serif" pitchFamily="34" charset="0"/>
            </a:rPr>
            <a:t>Base for underwater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GB" sz="1800" noProof="0" dirty="0" smtClean="0">
              <a:latin typeface="Microsoft Sans Serif" pitchFamily="34" charset="0"/>
              <a:cs typeface="Microsoft Sans Serif" pitchFamily="34" charset="0"/>
            </a:rPr>
            <a:t>vehicles</a:t>
          </a:r>
          <a:endParaRPr lang="en-GB" sz="1800" noProof="0" dirty="0">
            <a:latin typeface="Microsoft Sans Serif" pitchFamily="34" charset="0"/>
            <a:cs typeface="Microsoft Sans Serif" pitchFamily="34" charset="0"/>
          </a:endParaRPr>
        </a:p>
      </dgm:t>
    </dgm:pt>
    <dgm:pt modelId="{C431705B-85F7-467C-9E85-79163B4AE3E8}" type="parTrans" cxnId="{34BCF41F-2169-4C1D-BAD0-08B98836B091}">
      <dgm:prSet/>
      <dgm:spPr/>
      <dgm:t>
        <a:bodyPr/>
        <a:lstStyle/>
        <a:p>
          <a:endParaRPr lang="es-ES"/>
        </a:p>
      </dgm:t>
    </dgm:pt>
    <dgm:pt modelId="{A32A21ED-4211-4522-9BC8-5FAD8EA96727}" type="sibTrans" cxnId="{34BCF41F-2169-4C1D-BAD0-08B98836B091}">
      <dgm:prSet/>
      <dgm:spPr/>
      <dgm:t>
        <a:bodyPr/>
        <a:lstStyle/>
        <a:p>
          <a:endParaRPr lang="es-ES"/>
        </a:p>
      </dgm:t>
    </dgm:pt>
    <dgm:pt modelId="{77BB7751-76F3-4A08-A161-E085355B2318}">
      <dgm:prSet custT="1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GB" sz="1800" noProof="0" dirty="0" smtClean="0">
              <a:latin typeface="Microsoft Sans Serif" pitchFamily="34" charset="0"/>
              <a:cs typeface="Microsoft Sans Serif" pitchFamily="34" charset="0"/>
            </a:rPr>
            <a:t>Training centre</a:t>
          </a:r>
          <a:endParaRPr lang="en-GB" sz="1800" noProof="0" dirty="0">
            <a:latin typeface="Microsoft Sans Serif" pitchFamily="34" charset="0"/>
            <a:cs typeface="Microsoft Sans Serif" pitchFamily="34" charset="0"/>
          </a:endParaRPr>
        </a:p>
      </dgm:t>
    </dgm:pt>
    <dgm:pt modelId="{CB5CDDAB-5410-46A2-B919-ABB529B22490}" type="parTrans" cxnId="{348F89F9-9699-4AC4-B35F-64207D00187D}">
      <dgm:prSet/>
      <dgm:spPr/>
      <dgm:t>
        <a:bodyPr/>
        <a:lstStyle/>
        <a:p>
          <a:endParaRPr lang="es-ES"/>
        </a:p>
      </dgm:t>
    </dgm:pt>
    <dgm:pt modelId="{E17581D4-580A-46CC-B083-A4AD0368175C}" type="sibTrans" cxnId="{348F89F9-9699-4AC4-B35F-64207D00187D}">
      <dgm:prSet/>
      <dgm:spPr/>
      <dgm:t>
        <a:bodyPr/>
        <a:lstStyle/>
        <a:p>
          <a:endParaRPr lang="es-ES"/>
        </a:p>
      </dgm:t>
    </dgm:pt>
    <dgm:pt modelId="{3EE61829-C6D7-4AAC-B923-1AF9A4AEB967}">
      <dgm:prSet phldrT="[Texto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s-ES" sz="2000" b="1" dirty="0" smtClean="0">
              <a:solidFill>
                <a:schemeClr val="bg1"/>
              </a:solidFill>
              <a:latin typeface="Microsoft Sans Serif" pitchFamily="34" charset="0"/>
              <a:cs typeface="Microsoft Sans Serif" pitchFamily="34" charset="0"/>
            </a:rPr>
            <a:t>PLOCAN</a:t>
          </a:r>
          <a:endParaRPr lang="es-ES" sz="2000" b="1" dirty="0">
            <a:solidFill>
              <a:schemeClr val="bg1"/>
            </a:solidFill>
            <a:latin typeface="Microsoft Sans Serif" pitchFamily="34" charset="0"/>
            <a:cs typeface="Microsoft Sans Serif" pitchFamily="34" charset="0"/>
          </a:endParaRPr>
        </a:p>
      </dgm:t>
    </dgm:pt>
    <dgm:pt modelId="{F02A4136-D810-4A3F-8DD5-BAD73028F74D}" type="sibTrans" cxnId="{B631487E-508F-4E4F-B8F4-03479B572EFD}">
      <dgm:prSet/>
      <dgm:spPr/>
      <dgm:t>
        <a:bodyPr/>
        <a:lstStyle/>
        <a:p>
          <a:endParaRPr lang="es-ES"/>
        </a:p>
      </dgm:t>
    </dgm:pt>
    <dgm:pt modelId="{784D1EB1-CA80-4FBD-8E01-E738416FBB19}" type="parTrans" cxnId="{B631487E-508F-4E4F-B8F4-03479B572EFD}">
      <dgm:prSet/>
      <dgm:spPr/>
      <dgm:t>
        <a:bodyPr/>
        <a:lstStyle/>
        <a:p>
          <a:endParaRPr lang="es-ES"/>
        </a:p>
      </dgm:t>
    </dgm:pt>
    <dgm:pt modelId="{856FC169-6300-4D5E-98AB-E6DDF999DDC1}">
      <dgm:prSet custT="1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GB" sz="1800" noProof="0" dirty="0" smtClean="0">
              <a:latin typeface="Microsoft Sans Serif" pitchFamily="34" charset="0"/>
              <a:cs typeface="Microsoft Sans Serif" pitchFamily="34" charset="0"/>
            </a:rPr>
            <a:t>Platform of innovation</a:t>
          </a:r>
          <a:endParaRPr lang="en-GB" sz="1800" noProof="0" dirty="0">
            <a:latin typeface="Microsoft Sans Serif" pitchFamily="34" charset="0"/>
            <a:cs typeface="Microsoft Sans Serif" pitchFamily="34" charset="0"/>
          </a:endParaRPr>
        </a:p>
      </dgm:t>
    </dgm:pt>
    <dgm:pt modelId="{6282D46D-1BB4-4CEB-9982-7D5F52A2F5CD}" type="parTrans" cxnId="{E66B825B-6F46-4D3B-863C-F13CE0E88D67}">
      <dgm:prSet/>
      <dgm:spPr/>
      <dgm:t>
        <a:bodyPr/>
        <a:lstStyle/>
        <a:p>
          <a:endParaRPr lang="es-ES"/>
        </a:p>
      </dgm:t>
    </dgm:pt>
    <dgm:pt modelId="{9DD715BA-3B80-4BC6-BB1F-AC3BCFED077F}" type="sibTrans" cxnId="{E66B825B-6F46-4D3B-863C-F13CE0E88D67}">
      <dgm:prSet/>
      <dgm:spPr/>
      <dgm:t>
        <a:bodyPr/>
        <a:lstStyle/>
        <a:p>
          <a:endParaRPr lang="es-ES"/>
        </a:p>
      </dgm:t>
    </dgm:pt>
    <dgm:pt modelId="{A15C4D46-5B66-4B4A-B84B-1D7F52C8A76E}" type="pres">
      <dgm:prSet presAssocID="{C3E8E606-844C-4F7C-872A-26C278EF881F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0740E59-25C9-4668-B9BF-98B660BA3729}" type="pres">
      <dgm:prSet presAssocID="{3EE61829-C6D7-4AAC-B923-1AF9A4AEB967}" presName="centerShape" presStyleLbl="node0" presStyleIdx="0" presStyleCnt="1" custScaleY="61837" custLinFactNeighborX="-89" custLinFactNeighborY="295"/>
      <dgm:spPr/>
      <dgm:t>
        <a:bodyPr/>
        <a:lstStyle/>
        <a:p>
          <a:endParaRPr lang="es-ES"/>
        </a:p>
      </dgm:t>
    </dgm:pt>
    <dgm:pt modelId="{D0C7956F-090E-449E-A505-2FF77205343C}" type="pres">
      <dgm:prSet presAssocID="{BE2E6B30-34EB-4072-9FB5-7FB57731F3E3}" presName="node" presStyleLbl="node1" presStyleIdx="0" presStyleCnt="5" custScaleX="139517" custScaleY="7829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2839FCE-F60D-447D-A2A8-84484B5449AF}" type="pres">
      <dgm:prSet presAssocID="{BE2E6B30-34EB-4072-9FB5-7FB57731F3E3}" presName="dummy" presStyleCnt="0"/>
      <dgm:spPr/>
      <dgm:t>
        <a:bodyPr/>
        <a:lstStyle/>
        <a:p>
          <a:endParaRPr lang="es-ES"/>
        </a:p>
      </dgm:t>
    </dgm:pt>
    <dgm:pt modelId="{0EF573E4-3015-455A-B667-24E4AFC7E93A}" type="pres">
      <dgm:prSet presAssocID="{3BCD3D04-31F4-4EBC-8321-AAC61778DBBD}" presName="sibTrans" presStyleLbl="sibTrans2D1" presStyleIdx="0" presStyleCnt="5"/>
      <dgm:spPr/>
      <dgm:t>
        <a:bodyPr/>
        <a:lstStyle/>
        <a:p>
          <a:endParaRPr lang="es-ES"/>
        </a:p>
      </dgm:t>
    </dgm:pt>
    <dgm:pt modelId="{3779B514-84C6-4096-AC4B-6E2D38E0D80B}" type="pres">
      <dgm:prSet presAssocID="{856FC169-6300-4D5E-98AB-E6DDF999DDC1}" presName="node" presStyleLbl="node1" presStyleIdx="1" presStyleCnt="5" custScaleX="134498" custScaleY="8363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75DA1E5-C3C2-4356-A38F-765BF5A078F3}" type="pres">
      <dgm:prSet presAssocID="{856FC169-6300-4D5E-98AB-E6DDF999DDC1}" presName="dummy" presStyleCnt="0"/>
      <dgm:spPr/>
      <dgm:t>
        <a:bodyPr/>
        <a:lstStyle/>
        <a:p>
          <a:endParaRPr lang="es-ES"/>
        </a:p>
      </dgm:t>
    </dgm:pt>
    <dgm:pt modelId="{A73BF81B-8161-4E02-B708-37C5F9475A77}" type="pres">
      <dgm:prSet presAssocID="{9DD715BA-3B80-4BC6-BB1F-AC3BCFED077F}" presName="sibTrans" presStyleLbl="sibTrans2D1" presStyleIdx="1" presStyleCnt="5"/>
      <dgm:spPr/>
      <dgm:t>
        <a:bodyPr/>
        <a:lstStyle/>
        <a:p>
          <a:endParaRPr lang="es-ES"/>
        </a:p>
      </dgm:t>
    </dgm:pt>
    <dgm:pt modelId="{CF69476C-C4F9-4506-9F96-D51E1B11C21C}" type="pres">
      <dgm:prSet presAssocID="{D1B85182-F670-4DB2-BD3C-2C4811B63067}" presName="node" presStyleLbl="node1" presStyleIdx="2" presStyleCnt="5" custRadScaleRad="98754" custRadScaleInc="87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3A993D8-48F6-4D6D-90A0-9F621C04F8EF}" type="pres">
      <dgm:prSet presAssocID="{D1B85182-F670-4DB2-BD3C-2C4811B63067}" presName="dummy" presStyleCnt="0"/>
      <dgm:spPr/>
      <dgm:t>
        <a:bodyPr/>
        <a:lstStyle/>
        <a:p>
          <a:endParaRPr lang="es-ES"/>
        </a:p>
      </dgm:t>
    </dgm:pt>
    <dgm:pt modelId="{CF1C47D2-A84E-4369-B3CD-F71ED24BD3B1}" type="pres">
      <dgm:prSet presAssocID="{93D76FF7-1843-49F3-A1A8-265003E77CCB}" presName="sibTrans" presStyleLbl="sibTrans2D1" presStyleIdx="2" presStyleCnt="5"/>
      <dgm:spPr/>
      <dgm:t>
        <a:bodyPr/>
        <a:lstStyle/>
        <a:p>
          <a:endParaRPr lang="es-ES"/>
        </a:p>
      </dgm:t>
    </dgm:pt>
    <dgm:pt modelId="{EE281526-9D0F-437C-BEC1-0ADF90402C90}" type="pres">
      <dgm:prSet presAssocID="{77BB7751-76F3-4A08-A161-E085355B2318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BFA9955-413E-40CB-98F8-E9EE6DF853C7}" type="pres">
      <dgm:prSet presAssocID="{77BB7751-76F3-4A08-A161-E085355B2318}" presName="dummy" presStyleCnt="0"/>
      <dgm:spPr/>
      <dgm:t>
        <a:bodyPr/>
        <a:lstStyle/>
        <a:p>
          <a:endParaRPr lang="es-ES"/>
        </a:p>
      </dgm:t>
    </dgm:pt>
    <dgm:pt modelId="{196A0C17-1D63-4CBC-9AF6-5C9726046F82}" type="pres">
      <dgm:prSet presAssocID="{E17581D4-580A-46CC-B083-A4AD0368175C}" presName="sibTrans" presStyleLbl="sibTrans2D1" presStyleIdx="3" presStyleCnt="5"/>
      <dgm:spPr/>
      <dgm:t>
        <a:bodyPr/>
        <a:lstStyle/>
        <a:p>
          <a:endParaRPr lang="es-ES"/>
        </a:p>
      </dgm:t>
    </dgm:pt>
    <dgm:pt modelId="{D11765DA-DFE7-4ADB-A77D-96F475EF9333}" type="pres">
      <dgm:prSet presAssocID="{6331DBF7-B7D2-4323-918E-5F2714DF222F}" presName="node" presStyleLbl="node1" presStyleIdx="4" presStyleCnt="5" custScaleX="144838" custScaleY="7270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B716663-793D-4E37-801D-45B9FB33F89D}" type="pres">
      <dgm:prSet presAssocID="{6331DBF7-B7D2-4323-918E-5F2714DF222F}" presName="dummy" presStyleCnt="0"/>
      <dgm:spPr/>
      <dgm:t>
        <a:bodyPr/>
        <a:lstStyle/>
        <a:p>
          <a:endParaRPr lang="es-ES"/>
        </a:p>
      </dgm:t>
    </dgm:pt>
    <dgm:pt modelId="{C17731FD-1220-4555-99AD-188DBFAFD8BE}" type="pres">
      <dgm:prSet presAssocID="{A32A21ED-4211-4522-9BC8-5FAD8EA96727}" presName="sibTrans" presStyleLbl="sibTrans2D1" presStyleIdx="4" presStyleCnt="5"/>
      <dgm:spPr/>
      <dgm:t>
        <a:bodyPr/>
        <a:lstStyle/>
        <a:p>
          <a:endParaRPr lang="es-ES"/>
        </a:p>
      </dgm:t>
    </dgm:pt>
  </dgm:ptLst>
  <dgm:cxnLst>
    <dgm:cxn modelId="{D46C841B-E893-C74A-9CAF-16AEF12A0B95}" type="presOf" srcId="{E17581D4-580A-46CC-B083-A4AD0368175C}" destId="{196A0C17-1D63-4CBC-9AF6-5C9726046F82}" srcOrd="0" destOrd="0" presId="urn:microsoft.com/office/officeart/2005/8/layout/radial6"/>
    <dgm:cxn modelId="{78E83C99-210F-BE46-B875-512B66735571}" type="presOf" srcId="{856FC169-6300-4D5E-98AB-E6DDF999DDC1}" destId="{3779B514-84C6-4096-AC4B-6E2D38E0D80B}" srcOrd="0" destOrd="0" presId="urn:microsoft.com/office/officeart/2005/8/layout/radial6"/>
    <dgm:cxn modelId="{0253DB8C-5DA9-6F4D-918F-9BED05C5D339}" type="presOf" srcId="{9DD715BA-3B80-4BC6-BB1F-AC3BCFED077F}" destId="{A73BF81B-8161-4E02-B708-37C5F9475A77}" srcOrd="0" destOrd="0" presId="urn:microsoft.com/office/officeart/2005/8/layout/radial6"/>
    <dgm:cxn modelId="{34BCF41F-2169-4C1D-BAD0-08B98836B091}" srcId="{3EE61829-C6D7-4AAC-B923-1AF9A4AEB967}" destId="{6331DBF7-B7D2-4323-918E-5F2714DF222F}" srcOrd="4" destOrd="0" parTransId="{C431705B-85F7-467C-9E85-79163B4AE3E8}" sibTransId="{A32A21ED-4211-4522-9BC8-5FAD8EA96727}"/>
    <dgm:cxn modelId="{95DB41CC-2C35-7947-823D-B6CA9DB1C964}" type="presOf" srcId="{C3E8E606-844C-4F7C-872A-26C278EF881F}" destId="{A15C4D46-5B66-4B4A-B84B-1D7F52C8A76E}" srcOrd="0" destOrd="0" presId="urn:microsoft.com/office/officeart/2005/8/layout/radial6"/>
    <dgm:cxn modelId="{B631487E-508F-4E4F-B8F4-03479B572EFD}" srcId="{C3E8E606-844C-4F7C-872A-26C278EF881F}" destId="{3EE61829-C6D7-4AAC-B923-1AF9A4AEB967}" srcOrd="0" destOrd="0" parTransId="{784D1EB1-CA80-4FBD-8E01-E738416FBB19}" sibTransId="{F02A4136-D810-4A3F-8DD5-BAD73028F74D}"/>
    <dgm:cxn modelId="{1F80C9CA-3D6A-544C-B16D-326D9EC50D9F}" type="presOf" srcId="{A32A21ED-4211-4522-9BC8-5FAD8EA96727}" destId="{C17731FD-1220-4555-99AD-188DBFAFD8BE}" srcOrd="0" destOrd="0" presId="urn:microsoft.com/office/officeart/2005/8/layout/radial6"/>
    <dgm:cxn modelId="{55DEB447-C7DE-A14D-9E15-50C9575B8AC7}" type="presOf" srcId="{77BB7751-76F3-4A08-A161-E085355B2318}" destId="{EE281526-9D0F-437C-BEC1-0ADF90402C90}" srcOrd="0" destOrd="0" presId="urn:microsoft.com/office/officeart/2005/8/layout/radial6"/>
    <dgm:cxn modelId="{8B7E287F-5464-944F-890D-0E40B5EBA48C}" type="presOf" srcId="{BE2E6B30-34EB-4072-9FB5-7FB57731F3E3}" destId="{D0C7956F-090E-449E-A505-2FF77205343C}" srcOrd="0" destOrd="0" presId="urn:microsoft.com/office/officeart/2005/8/layout/radial6"/>
    <dgm:cxn modelId="{91706B94-40C0-4FB6-BF3B-2215E63F65B9}" srcId="{3EE61829-C6D7-4AAC-B923-1AF9A4AEB967}" destId="{BE2E6B30-34EB-4072-9FB5-7FB57731F3E3}" srcOrd="0" destOrd="0" parTransId="{6A42C89A-C855-4D7A-9569-772BB638035C}" sibTransId="{3BCD3D04-31F4-4EBC-8321-AAC61778DBBD}"/>
    <dgm:cxn modelId="{4D6DE851-A017-4DE2-BE12-54654FE03542}" srcId="{3EE61829-C6D7-4AAC-B923-1AF9A4AEB967}" destId="{D1B85182-F670-4DB2-BD3C-2C4811B63067}" srcOrd="2" destOrd="0" parTransId="{E966F2DD-7313-4F01-9810-3551F2346013}" sibTransId="{93D76FF7-1843-49F3-A1A8-265003E77CCB}"/>
    <dgm:cxn modelId="{EDC50654-9AA8-6C41-BBAF-6C5146EDA9B0}" type="presOf" srcId="{3BCD3D04-31F4-4EBC-8321-AAC61778DBBD}" destId="{0EF573E4-3015-455A-B667-24E4AFC7E93A}" srcOrd="0" destOrd="0" presId="urn:microsoft.com/office/officeart/2005/8/layout/radial6"/>
    <dgm:cxn modelId="{348F89F9-9699-4AC4-B35F-64207D00187D}" srcId="{3EE61829-C6D7-4AAC-B923-1AF9A4AEB967}" destId="{77BB7751-76F3-4A08-A161-E085355B2318}" srcOrd="3" destOrd="0" parTransId="{CB5CDDAB-5410-46A2-B919-ABB529B22490}" sibTransId="{E17581D4-580A-46CC-B083-A4AD0368175C}"/>
    <dgm:cxn modelId="{0A83EF24-523F-1743-8BF6-71141FC8D853}" type="presOf" srcId="{6331DBF7-B7D2-4323-918E-5F2714DF222F}" destId="{D11765DA-DFE7-4ADB-A77D-96F475EF9333}" srcOrd="0" destOrd="0" presId="urn:microsoft.com/office/officeart/2005/8/layout/radial6"/>
    <dgm:cxn modelId="{E66B825B-6F46-4D3B-863C-F13CE0E88D67}" srcId="{3EE61829-C6D7-4AAC-B923-1AF9A4AEB967}" destId="{856FC169-6300-4D5E-98AB-E6DDF999DDC1}" srcOrd="1" destOrd="0" parTransId="{6282D46D-1BB4-4CEB-9982-7D5F52A2F5CD}" sibTransId="{9DD715BA-3B80-4BC6-BB1F-AC3BCFED077F}"/>
    <dgm:cxn modelId="{B8668C04-7C76-0F46-BD6D-3A4A42B2686D}" type="presOf" srcId="{3EE61829-C6D7-4AAC-B923-1AF9A4AEB967}" destId="{70740E59-25C9-4668-B9BF-98B660BA3729}" srcOrd="0" destOrd="0" presId="urn:microsoft.com/office/officeart/2005/8/layout/radial6"/>
    <dgm:cxn modelId="{15A2EE14-589A-1C44-943E-DCCF215FFFDF}" type="presOf" srcId="{D1B85182-F670-4DB2-BD3C-2C4811B63067}" destId="{CF69476C-C4F9-4506-9F96-D51E1B11C21C}" srcOrd="0" destOrd="0" presId="urn:microsoft.com/office/officeart/2005/8/layout/radial6"/>
    <dgm:cxn modelId="{F2101C6B-163A-E14C-9776-6D11FE0CF092}" type="presOf" srcId="{93D76FF7-1843-49F3-A1A8-265003E77CCB}" destId="{CF1C47D2-A84E-4369-B3CD-F71ED24BD3B1}" srcOrd="0" destOrd="0" presId="urn:microsoft.com/office/officeart/2005/8/layout/radial6"/>
    <dgm:cxn modelId="{314507CB-2473-0B45-B089-182BA3D912D0}" type="presParOf" srcId="{A15C4D46-5B66-4B4A-B84B-1D7F52C8A76E}" destId="{70740E59-25C9-4668-B9BF-98B660BA3729}" srcOrd="0" destOrd="0" presId="urn:microsoft.com/office/officeart/2005/8/layout/radial6"/>
    <dgm:cxn modelId="{04DAC806-A00C-B843-AD30-4488AD2D1BB7}" type="presParOf" srcId="{A15C4D46-5B66-4B4A-B84B-1D7F52C8A76E}" destId="{D0C7956F-090E-449E-A505-2FF77205343C}" srcOrd="1" destOrd="0" presId="urn:microsoft.com/office/officeart/2005/8/layout/radial6"/>
    <dgm:cxn modelId="{044EE8D4-65C9-7242-B680-B461D0539948}" type="presParOf" srcId="{A15C4D46-5B66-4B4A-B84B-1D7F52C8A76E}" destId="{72839FCE-F60D-447D-A2A8-84484B5449AF}" srcOrd="2" destOrd="0" presId="urn:microsoft.com/office/officeart/2005/8/layout/radial6"/>
    <dgm:cxn modelId="{14258EB6-995A-7340-9399-6FDD585623A1}" type="presParOf" srcId="{A15C4D46-5B66-4B4A-B84B-1D7F52C8A76E}" destId="{0EF573E4-3015-455A-B667-24E4AFC7E93A}" srcOrd="3" destOrd="0" presId="urn:microsoft.com/office/officeart/2005/8/layout/radial6"/>
    <dgm:cxn modelId="{0BDCF538-FA0E-0041-95BB-823265342FD1}" type="presParOf" srcId="{A15C4D46-5B66-4B4A-B84B-1D7F52C8A76E}" destId="{3779B514-84C6-4096-AC4B-6E2D38E0D80B}" srcOrd="4" destOrd="0" presId="urn:microsoft.com/office/officeart/2005/8/layout/radial6"/>
    <dgm:cxn modelId="{77136258-4B2A-5F45-A910-3B02D84ECE7A}" type="presParOf" srcId="{A15C4D46-5B66-4B4A-B84B-1D7F52C8A76E}" destId="{E75DA1E5-C3C2-4356-A38F-765BF5A078F3}" srcOrd="5" destOrd="0" presId="urn:microsoft.com/office/officeart/2005/8/layout/radial6"/>
    <dgm:cxn modelId="{D4E03477-C5A4-7B43-A5B6-43F35DC1FF20}" type="presParOf" srcId="{A15C4D46-5B66-4B4A-B84B-1D7F52C8A76E}" destId="{A73BF81B-8161-4E02-B708-37C5F9475A77}" srcOrd="6" destOrd="0" presId="urn:microsoft.com/office/officeart/2005/8/layout/radial6"/>
    <dgm:cxn modelId="{752B7020-C8CD-824B-9E71-C0EAFE3CDF99}" type="presParOf" srcId="{A15C4D46-5B66-4B4A-B84B-1D7F52C8A76E}" destId="{CF69476C-C4F9-4506-9F96-D51E1B11C21C}" srcOrd="7" destOrd="0" presId="urn:microsoft.com/office/officeart/2005/8/layout/radial6"/>
    <dgm:cxn modelId="{735F0CA2-CF18-4349-ADC4-0466F9F0A9F8}" type="presParOf" srcId="{A15C4D46-5B66-4B4A-B84B-1D7F52C8A76E}" destId="{93A993D8-48F6-4D6D-90A0-9F621C04F8EF}" srcOrd="8" destOrd="0" presId="urn:microsoft.com/office/officeart/2005/8/layout/radial6"/>
    <dgm:cxn modelId="{6157E3E9-4476-BC44-BF7A-4F8D1A42B242}" type="presParOf" srcId="{A15C4D46-5B66-4B4A-B84B-1D7F52C8A76E}" destId="{CF1C47D2-A84E-4369-B3CD-F71ED24BD3B1}" srcOrd="9" destOrd="0" presId="urn:microsoft.com/office/officeart/2005/8/layout/radial6"/>
    <dgm:cxn modelId="{95C43611-2ED1-E146-8470-24930BAA0BD5}" type="presParOf" srcId="{A15C4D46-5B66-4B4A-B84B-1D7F52C8A76E}" destId="{EE281526-9D0F-437C-BEC1-0ADF90402C90}" srcOrd="10" destOrd="0" presId="urn:microsoft.com/office/officeart/2005/8/layout/radial6"/>
    <dgm:cxn modelId="{77B7AC72-FC9E-114D-AEAE-595BF88D0F08}" type="presParOf" srcId="{A15C4D46-5B66-4B4A-B84B-1D7F52C8A76E}" destId="{2BFA9955-413E-40CB-98F8-E9EE6DF853C7}" srcOrd="11" destOrd="0" presId="urn:microsoft.com/office/officeart/2005/8/layout/radial6"/>
    <dgm:cxn modelId="{0F6B157F-FFB4-0E4E-B9F1-12C1CE95D627}" type="presParOf" srcId="{A15C4D46-5B66-4B4A-B84B-1D7F52C8A76E}" destId="{196A0C17-1D63-4CBC-9AF6-5C9726046F82}" srcOrd="12" destOrd="0" presId="urn:microsoft.com/office/officeart/2005/8/layout/radial6"/>
    <dgm:cxn modelId="{059FAA0A-A6FF-A244-993D-B98200EF4B7D}" type="presParOf" srcId="{A15C4D46-5B66-4B4A-B84B-1D7F52C8A76E}" destId="{D11765DA-DFE7-4ADB-A77D-96F475EF9333}" srcOrd="13" destOrd="0" presId="urn:microsoft.com/office/officeart/2005/8/layout/radial6"/>
    <dgm:cxn modelId="{2E4FE06E-D670-BA4F-9A36-378F9A5198D3}" type="presParOf" srcId="{A15C4D46-5B66-4B4A-B84B-1D7F52C8A76E}" destId="{DB716663-793D-4E37-801D-45B9FB33F89D}" srcOrd="14" destOrd="0" presId="urn:microsoft.com/office/officeart/2005/8/layout/radial6"/>
    <dgm:cxn modelId="{AC46BBCF-989B-7C4F-AF01-7AA61CDF6507}" type="presParOf" srcId="{A15C4D46-5B66-4B4A-B84B-1D7F52C8A76E}" destId="{C17731FD-1220-4555-99AD-188DBFAFD8BE}" srcOrd="15" destOrd="0" presId="urn:microsoft.com/office/officeart/2005/8/layout/radial6"/>
  </dgm:cxnLst>
  <dgm:bg>
    <a:solidFill>
      <a:srgbClr val="FF3300"/>
    </a:solidFill>
  </dgm:bg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3E8E606-844C-4F7C-872A-26C278EF881F}" type="doc">
      <dgm:prSet loTypeId="urn:microsoft.com/office/officeart/2005/8/layout/radial6" loCatId="cycle" qsTypeId="urn:microsoft.com/office/officeart/2005/8/quickstyle/simple3" qsCatId="simple" csTypeId="urn:microsoft.com/office/officeart/2005/8/colors/accent3_4" csCatId="accent3" phldr="1"/>
      <dgm:spPr/>
      <dgm:t>
        <a:bodyPr/>
        <a:lstStyle/>
        <a:p>
          <a:endParaRPr lang="es-ES"/>
        </a:p>
      </dgm:t>
    </dgm:pt>
    <dgm:pt modelId="{BE2E6B30-34EB-4072-9FB5-7FB57731F3E3}">
      <dgm:prSet phldrT="[Texto]" custT="1"/>
      <dgm:spPr>
        <a:solidFill>
          <a:srgbClr val="008000"/>
        </a:solidFill>
      </dgm:spPr>
      <dgm:t>
        <a:bodyPr/>
        <a:lstStyle/>
        <a:p>
          <a:r>
            <a:rPr lang="es-ES" sz="1800" dirty="0" err="1" smtClean="0">
              <a:latin typeface="Microsoft Sans Serif" pitchFamily="34" charset="0"/>
              <a:cs typeface="Microsoft Sans Serif" pitchFamily="34" charset="0"/>
            </a:rPr>
            <a:t>Ocean</a:t>
          </a:r>
          <a:r>
            <a:rPr lang="es-ES" sz="1800" dirty="0" smtClean="0">
              <a:latin typeface="Microsoft Sans Serif" pitchFamily="34" charset="0"/>
              <a:cs typeface="Microsoft Sans Serif" pitchFamily="34" charset="0"/>
            </a:rPr>
            <a:t> </a:t>
          </a:r>
          <a:r>
            <a:rPr lang="es-ES" sz="1800" dirty="0" err="1" smtClean="0">
              <a:latin typeface="Microsoft Sans Serif" pitchFamily="34" charset="0"/>
              <a:cs typeface="Microsoft Sans Serif" pitchFamily="34" charset="0"/>
            </a:rPr>
            <a:t>observatory</a:t>
          </a:r>
          <a:endParaRPr lang="es-ES" sz="1800" dirty="0">
            <a:latin typeface="Microsoft Sans Serif" pitchFamily="34" charset="0"/>
            <a:cs typeface="Microsoft Sans Serif" pitchFamily="34" charset="0"/>
          </a:endParaRPr>
        </a:p>
      </dgm:t>
    </dgm:pt>
    <dgm:pt modelId="{6A42C89A-C855-4D7A-9569-772BB638035C}" type="parTrans" cxnId="{91706B94-40C0-4FB6-BF3B-2215E63F65B9}">
      <dgm:prSet/>
      <dgm:spPr/>
      <dgm:t>
        <a:bodyPr/>
        <a:lstStyle/>
        <a:p>
          <a:endParaRPr lang="es-ES"/>
        </a:p>
      </dgm:t>
    </dgm:pt>
    <dgm:pt modelId="{3BCD3D04-31F4-4EBC-8321-AAC61778DBBD}" type="sibTrans" cxnId="{91706B94-40C0-4FB6-BF3B-2215E63F65B9}">
      <dgm:prSet/>
      <dgm:spPr/>
      <dgm:t>
        <a:bodyPr/>
        <a:lstStyle/>
        <a:p>
          <a:endParaRPr lang="es-ES"/>
        </a:p>
      </dgm:t>
    </dgm:pt>
    <dgm:pt modelId="{D1B85182-F670-4DB2-BD3C-2C4811B63067}">
      <dgm:prSet phldrT="[Texto]" custT="1"/>
      <dgm:spPr>
        <a:solidFill>
          <a:schemeClr val="bg2"/>
        </a:solidFill>
      </dgm:spPr>
      <dgm:t>
        <a:bodyPr/>
        <a:lstStyle/>
        <a:p>
          <a:r>
            <a:rPr lang="es-ES" sz="1800" b="1" dirty="0" err="1" smtClean="0">
              <a:latin typeface="Microsoft Sans Serif" pitchFamily="34" charset="0"/>
              <a:cs typeface="Microsoft Sans Serif" pitchFamily="34" charset="0"/>
            </a:rPr>
            <a:t>Testbed</a:t>
          </a:r>
          <a:endParaRPr lang="es-ES" sz="1800" b="1" dirty="0" smtClean="0">
            <a:latin typeface="Microsoft Sans Serif" pitchFamily="34" charset="0"/>
            <a:cs typeface="Microsoft Sans Serif" pitchFamily="34" charset="0"/>
          </a:endParaRPr>
        </a:p>
      </dgm:t>
    </dgm:pt>
    <dgm:pt modelId="{E966F2DD-7313-4F01-9810-3551F2346013}" type="parTrans" cxnId="{4D6DE851-A017-4DE2-BE12-54654FE03542}">
      <dgm:prSet/>
      <dgm:spPr/>
      <dgm:t>
        <a:bodyPr/>
        <a:lstStyle/>
        <a:p>
          <a:endParaRPr lang="es-ES"/>
        </a:p>
      </dgm:t>
    </dgm:pt>
    <dgm:pt modelId="{93D76FF7-1843-49F3-A1A8-265003E77CCB}" type="sibTrans" cxnId="{4D6DE851-A017-4DE2-BE12-54654FE03542}">
      <dgm:prSet/>
      <dgm:spPr/>
      <dgm:t>
        <a:bodyPr/>
        <a:lstStyle/>
        <a:p>
          <a:endParaRPr lang="es-ES"/>
        </a:p>
      </dgm:t>
    </dgm:pt>
    <dgm:pt modelId="{6331DBF7-B7D2-4323-918E-5F2714DF222F}">
      <dgm:prSet phldrT="[Texto]" custT="1"/>
      <dgm:spPr>
        <a:solidFill>
          <a:schemeClr val="bg2">
            <a:lumMod val="90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s-ES" sz="1800" dirty="0" smtClean="0">
              <a:latin typeface="Microsoft Sans Serif" pitchFamily="34" charset="0"/>
              <a:cs typeface="Microsoft Sans Serif" pitchFamily="34" charset="0"/>
            </a:rPr>
            <a:t>Base </a:t>
          </a:r>
          <a:r>
            <a:rPr lang="es-ES" sz="1800" dirty="0" err="1" smtClean="0">
              <a:latin typeface="Microsoft Sans Serif" pitchFamily="34" charset="0"/>
              <a:cs typeface="Microsoft Sans Serif" pitchFamily="34" charset="0"/>
            </a:rPr>
            <a:t>for</a:t>
          </a:r>
          <a:r>
            <a:rPr lang="es-ES" sz="1800" dirty="0" smtClean="0">
              <a:latin typeface="Microsoft Sans Serif" pitchFamily="34" charset="0"/>
              <a:cs typeface="Microsoft Sans Serif" pitchFamily="34" charset="0"/>
            </a:rPr>
            <a:t> </a:t>
          </a:r>
          <a:r>
            <a:rPr lang="es-ES" sz="1800" dirty="0" err="1" smtClean="0">
              <a:latin typeface="Microsoft Sans Serif" pitchFamily="34" charset="0"/>
              <a:cs typeface="Microsoft Sans Serif" pitchFamily="34" charset="0"/>
            </a:rPr>
            <a:t>underwater</a:t>
          </a:r>
          <a:r>
            <a:rPr lang="es-ES" sz="1800" dirty="0" smtClean="0">
              <a:latin typeface="Microsoft Sans Serif" pitchFamily="34" charset="0"/>
              <a:cs typeface="Microsoft Sans Serif" pitchFamily="34" charset="0"/>
            </a:rPr>
            <a:t>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s-ES" sz="1800" dirty="0" err="1" smtClean="0">
              <a:latin typeface="Microsoft Sans Serif" pitchFamily="34" charset="0"/>
              <a:cs typeface="Microsoft Sans Serif" pitchFamily="34" charset="0"/>
            </a:rPr>
            <a:t>vehicles</a:t>
          </a:r>
          <a:endParaRPr lang="es-ES" sz="1800" dirty="0">
            <a:latin typeface="Microsoft Sans Serif" pitchFamily="34" charset="0"/>
            <a:cs typeface="Microsoft Sans Serif" pitchFamily="34" charset="0"/>
          </a:endParaRPr>
        </a:p>
      </dgm:t>
    </dgm:pt>
    <dgm:pt modelId="{C431705B-85F7-467C-9E85-79163B4AE3E8}" type="parTrans" cxnId="{34BCF41F-2169-4C1D-BAD0-08B98836B091}">
      <dgm:prSet/>
      <dgm:spPr/>
      <dgm:t>
        <a:bodyPr/>
        <a:lstStyle/>
        <a:p>
          <a:endParaRPr lang="es-ES"/>
        </a:p>
      </dgm:t>
    </dgm:pt>
    <dgm:pt modelId="{A32A21ED-4211-4522-9BC8-5FAD8EA96727}" type="sibTrans" cxnId="{34BCF41F-2169-4C1D-BAD0-08B98836B091}">
      <dgm:prSet/>
      <dgm:spPr/>
      <dgm:t>
        <a:bodyPr/>
        <a:lstStyle/>
        <a:p>
          <a:endParaRPr lang="es-ES"/>
        </a:p>
      </dgm:t>
    </dgm:pt>
    <dgm:pt modelId="{77BB7751-76F3-4A08-A161-E085355B2318}">
      <dgm:prSet custT="1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s-ES" sz="1800" dirty="0" smtClean="0">
              <a:latin typeface="Microsoft Sans Serif" pitchFamily="34" charset="0"/>
              <a:cs typeface="Microsoft Sans Serif" pitchFamily="34" charset="0"/>
            </a:rPr>
            <a:t>Training centre</a:t>
          </a:r>
          <a:endParaRPr lang="es-ES" sz="1800" dirty="0">
            <a:latin typeface="Microsoft Sans Serif" pitchFamily="34" charset="0"/>
            <a:cs typeface="Microsoft Sans Serif" pitchFamily="34" charset="0"/>
          </a:endParaRPr>
        </a:p>
      </dgm:t>
    </dgm:pt>
    <dgm:pt modelId="{CB5CDDAB-5410-46A2-B919-ABB529B22490}" type="parTrans" cxnId="{348F89F9-9699-4AC4-B35F-64207D00187D}">
      <dgm:prSet/>
      <dgm:spPr/>
      <dgm:t>
        <a:bodyPr/>
        <a:lstStyle/>
        <a:p>
          <a:endParaRPr lang="es-ES"/>
        </a:p>
      </dgm:t>
    </dgm:pt>
    <dgm:pt modelId="{E17581D4-580A-46CC-B083-A4AD0368175C}" type="sibTrans" cxnId="{348F89F9-9699-4AC4-B35F-64207D00187D}">
      <dgm:prSet/>
      <dgm:spPr/>
      <dgm:t>
        <a:bodyPr/>
        <a:lstStyle/>
        <a:p>
          <a:endParaRPr lang="es-ES"/>
        </a:p>
      </dgm:t>
    </dgm:pt>
    <dgm:pt modelId="{3EE61829-C6D7-4AAC-B923-1AF9A4AEB967}">
      <dgm:prSet phldrT="[Texto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s-ES" sz="2000" b="1" dirty="0" smtClean="0">
              <a:solidFill>
                <a:schemeClr val="bg1"/>
              </a:solidFill>
              <a:latin typeface="Microsoft Sans Serif" pitchFamily="34" charset="0"/>
              <a:cs typeface="Microsoft Sans Serif" pitchFamily="34" charset="0"/>
            </a:rPr>
            <a:t>PLOCAN</a:t>
          </a:r>
          <a:endParaRPr lang="es-ES" sz="2000" b="1" dirty="0">
            <a:solidFill>
              <a:schemeClr val="bg1"/>
            </a:solidFill>
            <a:latin typeface="Microsoft Sans Serif" pitchFamily="34" charset="0"/>
            <a:cs typeface="Microsoft Sans Serif" pitchFamily="34" charset="0"/>
          </a:endParaRPr>
        </a:p>
      </dgm:t>
    </dgm:pt>
    <dgm:pt modelId="{F02A4136-D810-4A3F-8DD5-BAD73028F74D}" type="sibTrans" cxnId="{B631487E-508F-4E4F-B8F4-03479B572EFD}">
      <dgm:prSet/>
      <dgm:spPr/>
      <dgm:t>
        <a:bodyPr/>
        <a:lstStyle/>
        <a:p>
          <a:endParaRPr lang="es-ES"/>
        </a:p>
      </dgm:t>
    </dgm:pt>
    <dgm:pt modelId="{784D1EB1-CA80-4FBD-8E01-E738416FBB19}" type="parTrans" cxnId="{B631487E-508F-4E4F-B8F4-03479B572EFD}">
      <dgm:prSet/>
      <dgm:spPr/>
      <dgm:t>
        <a:bodyPr/>
        <a:lstStyle/>
        <a:p>
          <a:endParaRPr lang="es-ES"/>
        </a:p>
      </dgm:t>
    </dgm:pt>
    <dgm:pt modelId="{856FC169-6300-4D5E-98AB-E6DDF999DDC1}">
      <dgm:prSet custT="1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s-ES" sz="1800" dirty="0" err="1" smtClean="0">
              <a:latin typeface="Microsoft Sans Serif" pitchFamily="34" charset="0"/>
              <a:cs typeface="Microsoft Sans Serif" pitchFamily="34" charset="0"/>
            </a:rPr>
            <a:t>Platform</a:t>
          </a:r>
          <a:r>
            <a:rPr lang="es-ES" sz="1800" dirty="0" smtClean="0">
              <a:latin typeface="Microsoft Sans Serif" pitchFamily="34" charset="0"/>
              <a:cs typeface="Microsoft Sans Serif" pitchFamily="34" charset="0"/>
            </a:rPr>
            <a:t> of </a:t>
          </a:r>
          <a:r>
            <a:rPr lang="es-ES" sz="1800" dirty="0" err="1" smtClean="0">
              <a:latin typeface="Microsoft Sans Serif" pitchFamily="34" charset="0"/>
              <a:cs typeface="Microsoft Sans Serif" pitchFamily="34" charset="0"/>
            </a:rPr>
            <a:t>innovation</a:t>
          </a:r>
          <a:endParaRPr lang="es-ES" sz="1800" dirty="0">
            <a:latin typeface="Microsoft Sans Serif" pitchFamily="34" charset="0"/>
            <a:cs typeface="Microsoft Sans Serif" pitchFamily="34" charset="0"/>
          </a:endParaRPr>
        </a:p>
      </dgm:t>
    </dgm:pt>
    <dgm:pt modelId="{6282D46D-1BB4-4CEB-9982-7D5F52A2F5CD}" type="parTrans" cxnId="{E66B825B-6F46-4D3B-863C-F13CE0E88D67}">
      <dgm:prSet/>
      <dgm:spPr/>
      <dgm:t>
        <a:bodyPr/>
        <a:lstStyle/>
        <a:p>
          <a:endParaRPr lang="es-ES"/>
        </a:p>
      </dgm:t>
    </dgm:pt>
    <dgm:pt modelId="{9DD715BA-3B80-4BC6-BB1F-AC3BCFED077F}" type="sibTrans" cxnId="{E66B825B-6F46-4D3B-863C-F13CE0E88D67}">
      <dgm:prSet/>
      <dgm:spPr/>
      <dgm:t>
        <a:bodyPr/>
        <a:lstStyle/>
        <a:p>
          <a:endParaRPr lang="es-ES"/>
        </a:p>
      </dgm:t>
    </dgm:pt>
    <dgm:pt modelId="{A15C4D46-5B66-4B4A-B84B-1D7F52C8A76E}" type="pres">
      <dgm:prSet presAssocID="{C3E8E606-844C-4F7C-872A-26C278EF881F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0740E59-25C9-4668-B9BF-98B660BA3729}" type="pres">
      <dgm:prSet presAssocID="{3EE61829-C6D7-4AAC-B923-1AF9A4AEB967}" presName="centerShape" presStyleLbl="node0" presStyleIdx="0" presStyleCnt="1" custScaleY="61837" custLinFactNeighborX="-89" custLinFactNeighborY="295"/>
      <dgm:spPr/>
      <dgm:t>
        <a:bodyPr/>
        <a:lstStyle/>
        <a:p>
          <a:endParaRPr lang="es-ES"/>
        </a:p>
      </dgm:t>
    </dgm:pt>
    <dgm:pt modelId="{D0C7956F-090E-449E-A505-2FF77205343C}" type="pres">
      <dgm:prSet presAssocID="{BE2E6B30-34EB-4072-9FB5-7FB57731F3E3}" presName="node" presStyleLbl="node1" presStyleIdx="0" presStyleCnt="5" custScaleX="139517" custScaleY="7829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2839FCE-F60D-447D-A2A8-84484B5449AF}" type="pres">
      <dgm:prSet presAssocID="{BE2E6B30-34EB-4072-9FB5-7FB57731F3E3}" presName="dummy" presStyleCnt="0"/>
      <dgm:spPr/>
      <dgm:t>
        <a:bodyPr/>
        <a:lstStyle/>
        <a:p>
          <a:endParaRPr lang="es-ES"/>
        </a:p>
      </dgm:t>
    </dgm:pt>
    <dgm:pt modelId="{0EF573E4-3015-455A-B667-24E4AFC7E93A}" type="pres">
      <dgm:prSet presAssocID="{3BCD3D04-31F4-4EBC-8321-AAC61778DBBD}" presName="sibTrans" presStyleLbl="sibTrans2D1" presStyleIdx="0" presStyleCnt="5"/>
      <dgm:spPr/>
      <dgm:t>
        <a:bodyPr/>
        <a:lstStyle/>
        <a:p>
          <a:endParaRPr lang="es-ES"/>
        </a:p>
      </dgm:t>
    </dgm:pt>
    <dgm:pt modelId="{3779B514-84C6-4096-AC4B-6E2D38E0D80B}" type="pres">
      <dgm:prSet presAssocID="{856FC169-6300-4D5E-98AB-E6DDF999DDC1}" presName="node" presStyleLbl="node1" presStyleIdx="1" presStyleCnt="5" custScaleX="134498" custScaleY="8363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75DA1E5-C3C2-4356-A38F-765BF5A078F3}" type="pres">
      <dgm:prSet presAssocID="{856FC169-6300-4D5E-98AB-E6DDF999DDC1}" presName="dummy" presStyleCnt="0"/>
      <dgm:spPr/>
      <dgm:t>
        <a:bodyPr/>
        <a:lstStyle/>
        <a:p>
          <a:endParaRPr lang="es-ES"/>
        </a:p>
      </dgm:t>
    </dgm:pt>
    <dgm:pt modelId="{A73BF81B-8161-4E02-B708-37C5F9475A77}" type="pres">
      <dgm:prSet presAssocID="{9DD715BA-3B80-4BC6-BB1F-AC3BCFED077F}" presName="sibTrans" presStyleLbl="sibTrans2D1" presStyleIdx="1" presStyleCnt="5"/>
      <dgm:spPr/>
      <dgm:t>
        <a:bodyPr/>
        <a:lstStyle/>
        <a:p>
          <a:endParaRPr lang="es-ES"/>
        </a:p>
      </dgm:t>
    </dgm:pt>
    <dgm:pt modelId="{CF69476C-C4F9-4506-9F96-D51E1B11C21C}" type="pres">
      <dgm:prSet presAssocID="{D1B85182-F670-4DB2-BD3C-2C4811B63067}" presName="node" presStyleLbl="node1" presStyleIdx="2" presStyleCnt="5" custRadScaleRad="98754" custRadScaleInc="87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3A993D8-48F6-4D6D-90A0-9F621C04F8EF}" type="pres">
      <dgm:prSet presAssocID="{D1B85182-F670-4DB2-BD3C-2C4811B63067}" presName="dummy" presStyleCnt="0"/>
      <dgm:spPr/>
      <dgm:t>
        <a:bodyPr/>
        <a:lstStyle/>
        <a:p>
          <a:endParaRPr lang="es-ES"/>
        </a:p>
      </dgm:t>
    </dgm:pt>
    <dgm:pt modelId="{CF1C47D2-A84E-4369-B3CD-F71ED24BD3B1}" type="pres">
      <dgm:prSet presAssocID="{93D76FF7-1843-49F3-A1A8-265003E77CCB}" presName="sibTrans" presStyleLbl="sibTrans2D1" presStyleIdx="2" presStyleCnt="5"/>
      <dgm:spPr/>
      <dgm:t>
        <a:bodyPr/>
        <a:lstStyle/>
        <a:p>
          <a:endParaRPr lang="es-ES"/>
        </a:p>
      </dgm:t>
    </dgm:pt>
    <dgm:pt modelId="{EE281526-9D0F-437C-BEC1-0ADF90402C90}" type="pres">
      <dgm:prSet presAssocID="{77BB7751-76F3-4A08-A161-E085355B2318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BFA9955-413E-40CB-98F8-E9EE6DF853C7}" type="pres">
      <dgm:prSet presAssocID="{77BB7751-76F3-4A08-A161-E085355B2318}" presName="dummy" presStyleCnt="0"/>
      <dgm:spPr/>
      <dgm:t>
        <a:bodyPr/>
        <a:lstStyle/>
        <a:p>
          <a:endParaRPr lang="es-ES"/>
        </a:p>
      </dgm:t>
    </dgm:pt>
    <dgm:pt modelId="{196A0C17-1D63-4CBC-9AF6-5C9726046F82}" type="pres">
      <dgm:prSet presAssocID="{E17581D4-580A-46CC-B083-A4AD0368175C}" presName="sibTrans" presStyleLbl="sibTrans2D1" presStyleIdx="3" presStyleCnt="5"/>
      <dgm:spPr/>
      <dgm:t>
        <a:bodyPr/>
        <a:lstStyle/>
        <a:p>
          <a:endParaRPr lang="es-ES"/>
        </a:p>
      </dgm:t>
    </dgm:pt>
    <dgm:pt modelId="{D11765DA-DFE7-4ADB-A77D-96F475EF9333}" type="pres">
      <dgm:prSet presAssocID="{6331DBF7-B7D2-4323-918E-5F2714DF222F}" presName="node" presStyleLbl="node1" presStyleIdx="4" presStyleCnt="5" custScaleX="144838" custScaleY="7270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B716663-793D-4E37-801D-45B9FB33F89D}" type="pres">
      <dgm:prSet presAssocID="{6331DBF7-B7D2-4323-918E-5F2714DF222F}" presName="dummy" presStyleCnt="0"/>
      <dgm:spPr/>
      <dgm:t>
        <a:bodyPr/>
        <a:lstStyle/>
        <a:p>
          <a:endParaRPr lang="es-ES"/>
        </a:p>
      </dgm:t>
    </dgm:pt>
    <dgm:pt modelId="{C17731FD-1220-4555-99AD-188DBFAFD8BE}" type="pres">
      <dgm:prSet presAssocID="{A32A21ED-4211-4522-9BC8-5FAD8EA96727}" presName="sibTrans" presStyleLbl="sibTrans2D1" presStyleIdx="4" presStyleCnt="5"/>
      <dgm:spPr/>
      <dgm:t>
        <a:bodyPr/>
        <a:lstStyle/>
        <a:p>
          <a:endParaRPr lang="es-ES"/>
        </a:p>
      </dgm:t>
    </dgm:pt>
  </dgm:ptLst>
  <dgm:cxnLst>
    <dgm:cxn modelId="{34BCF41F-2169-4C1D-BAD0-08B98836B091}" srcId="{3EE61829-C6D7-4AAC-B923-1AF9A4AEB967}" destId="{6331DBF7-B7D2-4323-918E-5F2714DF222F}" srcOrd="4" destOrd="0" parTransId="{C431705B-85F7-467C-9E85-79163B4AE3E8}" sibTransId="{A32A21ED-4211-4522-9BC8-5FAD8EA96727}"/>
    <dgm:cxn modelId="{79DDA545-B98D-9D4C-A988-509D1C9DC979}" type="presOf" srcId="{D1B85182-F670-4DB2-BD3C-2C4811B63067}" destId="{CF69476C-C4F9-4506-9F96-D51E1B11C21C}" srcOrd="0" destOrd="0" presId="urn:microsoft.com/office/officeart/2005/8/layout/radial6"/>
    <dgm:cxn modelId="{B631487E-508F-4E4F-B8F4-03479B572EFD}" srcId="{C3E8E606-844C-4F7C-872A-26C278EF881F}" destId="{3EE61829-C6D7-4AAC-B923-1AF9A4AEB967}" srcOrd="0" destOrd="0" parTransId="{784D1EB1-CA80-4FBD-8E01-E738416FBB19}" sibTransId="{F02A4136-D810-4A3F-8DD5-BAD73028F74D}"/>
    <dgm:cxn modelId="{DF42F2AA-541A-404F-8610-A51CF7A2B717}" type="presOf" srcId="{BE2E6B30-34EB-4072-9FB5-7FB57731F3E3}" destId="{D0C7956F-090E-449E-A505-2FF77205343C}" srcOrd="0" destOrd="0" presId="urn:microsoft.com/office/officeart/2005/8/layout/radial6"/>
    <dgm:cxn modelId="{2C4AA27B-79D2-0947-B38D-79E5E2C1879D}" type="presOf" srcId="{9DD715BA-3B80-4BC6-BB1F-AC3BCFED077F}" destId="{A73BF81B-8161-4E02-B708-37C5F9475A77}" srcOrd="0" destOrd="0" presId="urn:microsoft.com/office/officeart/2005/8/layout/radial6"/>
    <dgm:cxn modelId="{5DCD448D-DA67-3245-A735-E5499A5196E0}" type="presOf" srcId="{3BCD3D04-31F4-4EBC-8321-AAC61778DBBD}" destId="{0EF573E4-3015-455A-B667-24E4AFC7E93A}" srcOrd="0" destOrd="0" presId="urn:microsoft.com/office/officeart/2005/8/layout/radial6"/>
    <dgm:cxn modelId="{78F6E6B8-DC37-0940-8F95-FDB2A504E1D4}" type="presOf" srcId="{E17581D4-580A-46CC-B083-A4AD0368175C}" destId="{196A0C17-1D63-4CBC-9AF6-5C9726046F82}" srcOrd="0" destOrd="0" presId="urn:microsoft.com/office/officeart/2005/8/layout/radial6"/>
    <dgm:cxn modelId="{6E376E16-37DD-114B-AA83-6C92FC9FB3FE}" type="presOf" srcId="{856FC169-6300-4D5E-98AB-E6DDF999DDC1}" destId="{3779B514-84C6-4096-AC4B-6E2D38E0D80B}" srcOrd="0" destOrd="0" presId="urn:microsoft.com/office/officeart/2005/8/layout/radial6"/>
    <dgm:cxn modelId="{91706B94-40C0-4FB6-BF3B-2215E63F65B9}" srcId="{3EE61829-C6D7-4AAC-B923-1AF9A4AEB967}" destId="{BE2E6B30-34EB-4072-9FB5-7FB57731F3E3}" srcOrd="0" destOrd="0" parTransId="{6A42C89A-C855-4D7A-9569-772BB638035C}" sibTransId="{3BCD3D04-31F4-4EBC-8321-AAC61778DBBD}"/>
    <dgm:cxn modelId="{4D6DE851-A017-4DE2-BE12-54654FE03542}" srcId="{3EE61829-C6D7-4AAC-B923-1AF9A4AEB967}" destId="{D1B85182-F670-4DB2-BD3C-2C4811B63067}" srcOrd="2" destOrd="0" parTransId="{E966F2DD-7313-4F01-9810-3551F2346013}" sibTransId="{93D76FF7-1843-49F3-A1A8-265003E77CCB}"/>
    <dgm:cxn modelId="{5C4508B1-E94E-1145-A520-F8055DBE2F5E}" type="presOf" srcId="{77BB7751-76F3-4A08-A161-E085355B2318}" destId="{EE281526-9D0F-437C-BEC1-0ADF90402C90}" srcOrd="0" destOrd="0" presId="urn:microsoft.com/office/officeart/2005/8/layout/radial6"/>
    <dgm:cxn modelId="{50BAC2DC-3515-8D4F-8F37-7883255D2540}" type="presOf" srcId="{6331DBF7-B7D2-4323-918E-5F2714DF222F}" destId="{D11765DA-DFE7-4ADB-A77D-96F475EF9333}" srcOrd="0" destOrd="0" presId="urn:microsoft.com/office/officeart/2005/8/layout/radial6"/>
    <dgm:cxn modelId="{348F89F9-9699-4AC4-B35F-64207D00187D}" srcId="{3EE61829-C6D7-4AAC-B923-1AF9A4AEB967}" destId="{77BB7751-76F3-4A08-A161-E085355B2318}" srcOrd="3" destOrd="0" parTransId="{CB5CDDAB-5410-46A2-B919-ABB529B22490}" sibTransId="{E17581D4-580A-46CC-B083-A4AD0368175C}"/>
    <dgm:cxn modelId="{E66B825B-6F46-4D3B-863C-F13CE0E88D67}" srcId="{3EE61829-C6D7-4AAC-B923-1AF9A4AEB967}" destId="{856FC169-6300-4D5E-98AB-E6DDF999DDC1}" srcOrd="1" destOrd="0" parTransId="{6282D46D-1BB4-4CEB-9982-7D5F52A2F5CD}" sibTransId="{9DD715BA-3B80-4BC6-BB1F-AC3BCFED077F}"/>
    <dgm:cxn modelId="{6DA6FDE4-04C9-3D45-ABE7-C747339224FE}" type="presOf" srcId="{A32A21ED-4211-4522-9BC8-5FAD8EA96727}" destId="{C17731FD-1220-4555-99AD-188DBFAFD8BE}" srcOrd="0" destOrd="0" presId="urn:microsoft.com/office/officeart/2005/8/layout/radial6"/>
    <dgm:cxn modelId="{A463ACDF-3CEA-CE45-B4A2-75E87501EF30}" type="presOf" srcId="{3EE61829-C6D7-4AAC-B923-1AF9A4AEB967}" destId="{70740E59-25C9-4668-B9BF-98B660BA3729}" srcOrd="0" destOrd="0" presId="urn:microsoft.com/office/officeart/2005/8/layout/radial6"/>
    <dgm:cxn modelId="{1726BAEF-1935-4848-BD02-9554760B06BD}" type="presOf" srcId="{C3E8E606-844C-4F7C-872A-26C278EF881F}" destId="{A15C4D46-5B66-4B4A-B84B-1D7F52C8A76E}" srcOrd="0" destOrd="0" presId="urn:microsoft.com/office/officeart/2005/8/layout/radial6"/>
    <dgm:cxn modelId="{4EF926A2-27AB-4546-83D1-7DAEBCCA2A44}" type="presOf" srcId="{93D76FF7-1843-49F3-A1A8-265003E77CCB}" destId="{CF1C47D2-A84E-4369-B3CD-F71ED24BD3B1}" srcOrd="0" destOrd="0" presId="urn:microsoft.com/office/officeart/2005/8/layout/radial6"/>
    <dgm:cxn modelId="{86A2885C-F1C1-6A4E-8F15-45D869AF257F}" type="presParOf" srcId="{A15C4D46-5B66-4B4A-B84B-1D7F52C8A76E}" destId="{70740E59-25C9-4668-B9BF-98B660BA3729}" srcOrd="0" destOrd="0" presId="urn:microsoft.com/office/officeart/2005/8/layout/radial6"/>
    <dgm:cxn modelId="{134BF149-7FA8-E34D-B069-959F886374A5}" type="presParOf" srcId="{A15C4D46-5B66-4B4A-B84B-1D7F52C8A76E}" destId="{D0C7956F-090E-449E-A505-2FF77205343C}" srcOrd="1" destOrd="0" presId="urn:microsoft.com/office/officeart/2005/8/layout/radial6"/>
    <dgm:cxn modelId="{0E96D033-A2D9-7D4F-88CF-470813CEAD10}" type="presParOf" srcId="{A15C4D46-5B66-4B4A-B84B-1D7F52C8A76E}" destId="{72839FCE-F60D-447D-A2A8-84484B5449AF}" srcOrd="2" destOrd="0" presId="urn:microsoft.com/office/officeart/2005/8/layout/radial6"/>
    <dgm:cxn modelId="{13F07161-103E-A546-8730-B7DE0CAADE23}" type="presParOf" srcId="{A15C4D46-5B66-4B4A-B84B-1D7F52C8A76E}" destId="{0EF573E4-3015-455A-B667-24E4AFC7E93A}" srcOrd="3" destOrd="0" presId="urn:microsoft.com/office/officeart/2005/8/layout/radial6"/>
    <dgm:cxn modelId="{4F60D643-65A2-514F-9410-0DB2E29CF70A}" type="presParOf" srcId="{A15C4D46-5B66-4B4A-B84B-1D7F52C8A76E}" destId="{3779B514-84C6-4096-AC4B-6E2D38E0D80B}" srcOrd="4" destOrd="0" presId="urn:microsoft.com/office/officeart/2005/8/layout/radial6"/>
    <dgm:cxn modelId="{83EBAA87-B399-1743-B770-9581A136CC5F}" type="presParOf" srcId="{A15C4D46-5B66-4B4A-B84B-1D7F52C8A76E}" destId="{E75DA1E5-C3C2-4356-A38F-765BF5A078F3}" srcOrd="5" destOrd="0" presId="urn:microsoft.com/office/officeart/2005/8/layout/radial6"/>
    <dgm:cxn modelId="{8BAF5A8A-B891-F84D-9482-F39D374F30C3}" type="presParOf" srcId="{A15C4D46-5B66-4B4A-B84B-1D7F52C8A76E}" destId="{A73BF81B-8161-4E02-B708-37C5F9475A77}" srcOrd="6" destOrd="0" presId="urn:microsoft.com/office/officeart/2005/8/layout/radial6"/>
    <dgm:cxn modelId="{35BD8EE8-F6DB-B748-996B-8D2BB2B7B724}" type="presParOf" srcId="{A15C4D46-5B66-4B4A-B84B-1D7F52C8A76E}" destId="{CF69476C-C4F9-4506-9F96-D51E1B11C21C}" srcOrd="7" destOrd="0" presId="urn:microsoft.com/office/officeart/2005/8/layout/radial6"/>
    <dgm:cxn modelId="{6A013869-15DC-1B4D-BC0A-8ED122B069EE}" type="presParOf" srcId="{A15C4D46-5B66-4B4A-B84B-1D7F52C8A76E}" destId="{93A993D8-48F6-4D6D-90A0-9F621C04F8EF}" srcOrd="8" destOrd="0" presId="urn:microsoft.com/office/officeart/2005/8/layout/radial6"/>
    <dgm:cxn modelId="{4F33D867-D52A-884E-96D2-E399BBB1E4BC}" type="presParOf" srcId="{A15C4D46-5B66-4B4A-B84B-1D7F52C8A76E}" destId="{CF1C47D2-A84E-4369-B3CD-F71ED24BD3B1}" srcOrd="9" destOrd="0" presId="urn:microsoft.com/office/officeart/2005/8/layout/radial6"/>
    <dgm:cxn modelId="{B909202F-B748-6C4A-BD78-381D3E104B1A}" type="presParOf" srcId="{A15C4D46-5B66-4B4A-B84B-1D7F52C8A76E}" destId="{EE281526-9D0F-437C-BEC1-0ADF90402C90}" srcOrd="10" destOrd="0" presId="urn:microsoft.com/office/officeart/2005/8/layout/radial6"/>
    <dgm:cxn modelId="{83F68B38-4194-054C-B97D-ACA69ADA89C4}" type="presParOf" srcId="{A15C4D46-5B66-4B4A-B84B-1D7F52C8A76E}" destId="{2BFA9955-413E-40CB-98F8-E9EE6DF853C7}" srcOrd="11" destOrd="0" presId="urn:microsoft.com/office/officeart/2005/8/layout/radial6"/>
    <dgm:cxn modelId="{771DACE1-2233-DE4A-8C49-29EA8ED84358}" type="presParOf" srcId="{A15C4D46-5B66-4B4A-B84B-1D7F52C8A76E}" destId="{196A0C17-1D63-4CBC-9AF6-5C9726046F82}" srcOrd="12" destOrd="0" presId="urn:microsoft.com/office/officeart/2005/8/layout/radial6"/>
    <dgm:cxn modelId="{1F2DEC99-34B4-EB4C-8237-23401C468E3D}" type="presParOf" srcId="{A15C4D46-5B66-4B4A-B84B-1D7F52C8A76E}" destId="{D11765DA-DFE7-4ADB-A77D-96F475EF9333}" srcOrd="13" destOrd="0" presId="urn:microsoft.com/office/officeart/2005/8/layout/radial6"/>
    <dgm:cxn modelId="{27532E93-3231-844B-A18E-C8A543C757D4}" type="presParOf" srcId="{A15C4D46-5B66-4B4A-B84B-1D7F52C8A76E}" destId="{DB716663-793D-4E37-801D-45B9FB33F89D}" srcOrd="14" destOrd="0" presId="urn:microsoft.com/office/officeart/2005/8/layout/radial6"/>
    <dgm:cxn modelId="{B0EDFD97-AF85-BD48-B15C-030567D7DDA5}" type="presParOf" srcId="{A15C4D46-5B66-4B4A-B84B-1D7F52C8A76E}" destId="{C17731FD-1220-4555-99AD-188DBFAFD8BE}" srcOrd="15" destOrd="0" presId="urn:microsoft.com/office/officeart/2005/8/layout/radial6"/>
  </dgm:cxnLst>
  <dgm:bg>
    <a:solidFill>
      <a:srgbClr val="FF3300"/>
    </a:solidFill>
  </dgm:bg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17731FD-1220-4555-99AD-188DBFAFD8BE}">
      <dsp:nvSpPr>
        <dsp:cNvPr id="0" name=""/>
        <dsp:cNvSpPr/>
      </dsp:nvSpPr>
      <dsp:spPr>
        <a:xfrm>
          <a:off x="646839" y="457680"/>
          <a:ext cx="2964997" cy="2964997"/>
        </a:xfrm>
        <a:prstGeom prst="blockArc">
          <a:avLst>
            <a:gd name="adj1" fmla="val 12002944"/>
            <a:gd name="adj2" fmla="val 16386363"/>
            <a:gd name="adj3" fmla="val 4639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6A0C17-1D63-4CBC-9AF6-5C9726046F82}">
      <dsp:nvSpPr>
        <dsp:cNvPr id="0" name=""/>
        <dsp:cNvSpPr/>
      </dsp:nvSpPr>
      <dsp:spPr>
        <a:xfrm>
          <a:off x="663720" y="408722"/>
          <a:ext cx="2964997" cy="2964997"/>
        </a:xfrm>
        <a:prstGeom prst="blockArc">
          <a:avLst>
            <a:gd name="adj1" fmla="val 7560000"/>
            <a:gd name="adj2" fmla="val 11880000"/>
            <a:gd name="adj3" fmla="val 4639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1C47D2-A84E-4369-B3CD-F71ED24BD3B1}">
      <dsp:nvSpPr>
        <dsp:cNvPr id="0" name=""/>
        <dsp:cNvSpPr/>
      </dsp:nvSpPr>
      <dsp:spPr>
        <a:xfrm>
          <a:off x="663720" y="408722"/>
          <a:ext cx="2964997" cy="2964997"/>
        </a:xfrm>
        <a:prstGeom prst="blockArc">
          <a:avLst>
            <a:gd name="adj1" fmla="val 3240000"/>
            <a:gd name="adj2" fmla="val 7560000"/>
            <a:gd name="adj3" fmla="val 4639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3BF81B-8161-4E02-B708-37C5F9475A77}">
      <dsp:nvSpPr>
        <dsp:cNvPr id="0" name=""/>
        <dsp:cNvSpPr/>
      </dsp:nvSpPr>
      <dsp:spPr>
        <a:xfrm>
          <a:off x="663720" y="408722"/>
          <a:ext cx="2964997" cy="2964997"/>
        </a:xfrm>
        <a:prstGeom prst="blockArc">
          <a:avLst>
            <a:gd name="adj1" fmla="val 20520000"/>
            <a:gd name="adj2" fmla="val 3240000"/>
            <a:gd name="adj3" fmla="val 4639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F573E4-3015-455A-B667-24E4AFC7E93A}">
      <dsp:nvSpPr>
        <dsp:cNvPr id="0" name=""/>
        <dsp:cNvSpPr/>
      </dsp:nvSpPr>
      <dsp:spPr>
        <a:xfrm>
          <a:off x="681132" y="459133"/>
          <a:ext cx="2964997" cy="2964997"/>
        </a:xfrm>
        <a:prstGeom prst="blockArc">
          <a:avLst>
            <a:gd name="adj1" fmla="val 16304877"/>
            <a:gd name="adj2" fmla="val 20393382"/>
            <a:gd name="adj3" fmla="val 4639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740E59-25C9-4668-B9BF-98B660BA3729}">
      <dsp:nvSpPr>
        <dsp:cNvPr id="0" name=""/>
        <dsp:cNvSpPr/>
      </dsp:nvSpPr>
      <dsp:spPr>
        <a:xfrm>
          <a:off x="1654554" y="1405212"/>
          <a:ext cx="1264436" cy="10836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Arial Narrow" pitchFamily="34" charset="0"/>
            </a:rPr>
            <a:t>PLOCAN</a:t>
          </a:r>
          <a:endParaRPr lang="es-ES" sz="1600" kern="1200" dirty="0">
            <a:latin typeface="Arial Narrow" pitchFamily="34" charset="0"/>
          </a:endParaRPr>
        </a:p>
      </dsp:txBody>
      <dsp:txXfrm>
        <a:off x="1654554" y="1405212"/>
        <a:ext cx="1264436" cy="1083695"/>
      </dsp:txXfrm>
    </dsp:sp>
    <dsp:sp modelId="{D0C7956F-090E-449E-A505-2FF77205343C}">
      <dsp:nvSpPr>
        <dsp:cNvPr id="0" name=""/>
        <dsp:cNvSpPr/>
      </dsp:nvSpPr>
      <dsp:spPr>
        <a:xfrm>
          <a:off x="1651802" y="89005"/>
          <a:ext cx="1112000" cy="810375"/>
        </a:xfrm>
        <a:prstGeom prst="flowChartAlternateProcess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noProof="0" dirty="0" smtClean="0">
              <a:latin typeface="Arial Narrow" pitchFamily="34" charset="0"/>
            </a:rPr>
            <a:t>Observatory</a:t>
          </a:r>
          <a:endParaRPr lang="en-GB" sz="1600" kern="1200" noProof="0" dirty="0">
            <a:latin typeface="Arial Narrow" pitchFamily="34" charset="0"/>
          </a:endParaRPr>
        </a:p>
      </dsp:txBody>
      <dsp:txXfrm>
        <a:off x="1651802" y="89005"/>
        <a:ext cx="1112000" cy="810375"/>
      </dsp:txXfrm>
    </dsp:sp>
    <dsp:sp modelId="{3779B514-84C6-4096-AC4B-6E2D38E0D80B}">
      <dsp:nvSpPr>
        <dsp:cNvPr id="0" name=""/>
        <dsp:cNvSpPr/>
      </dsp:nvSpPr>
      <dsp:spPr>
        <a:xfrm>
          <a:off x="2986746" y="1090908"/>
          <a:ext cx="1073422" cy="705643"/>
        </a:xfrm>
        <a:prstGeom prst="flowChartAlternateProcess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noProof="0" dirty="0" smtClean="0">
              <a:latin typeface="Arial Narrow" pitchFamily="34" charset="0"/>
            </a:rPr>
            <a:t>Platform of innovation</a:t>
          </a:r>
          <a:endParaRPr lang="en-GB" sz="1600" kern="1200" noProof="0" dirty="0">
            <a:latin typeface="Arial Narrow" pitchFamily="34" charset="0"/>
          </a:endParaRPr>
        </a:p>
      </dsp:txBody>
      <dsp:txXfrm>
        <a:off x="2986746" y="1090908"/>
        <a:ext cx="1073422" cy="705643"/>
      </dsp:txXfrm>
    </dsp:sp>
    <dsp:sp modelId="{CF69476C-C4F9-4506-9F96-D51E1B11C21C}">
      <dsp:nvSpPr>
        <dsp:cNvPr id="0" name=""/>
        <dsp:cNvSpPr/>
      </dsp:nvSpPr>
      <dsp:spPr>
        <a:xfrm>
          <a:off x="2440362" y="2712388"/>
          <a:ext cx="1114073" cy="700762"/>
        </a:xfrm>
        <a:prstGeom prst="flowChartAlternateProcess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noProof="0" dirty="0" err="1" smtClean="0">
              <a:latin typeface="Arial Narrow" pitchFamily="34" charset="0"/>
            </a:rPr>
            <a:t>Testbed</a:t>
          </a:r>
          <a:endParaRPr lang="en-GB" sz="1600" kern="1200" noProof="0" dirty="0">
            <a:latin typeface="Arial Narrow" pitchFamily="34" charset="0"/>
          </a:endParaRPr>
        </a:p>
      </dsp:txBody>
      <dsp:txXfrm>
        <a:off x="2440362" y="2712388"/>
        <a:ext cx="1114073" cy="700762"/>
      </dsp:txXfrm>
    </dsp:sp>
    <dsp:sp modelId="{EE281526-9D0F-437C-BEC1-0ADF90402C90}">
      <dsp:nvSpPr>
        <dsp:cNvPr id="0" name=""/>
        <dsp:cNvSpPr/>
      </dsp:nvSpPr>
      <dsp:spPr>
        <a:xfrm>
          <a:off x="460795" y="2712388"/>
          <a:ext cx="1668488" cy="700762"/>
        </a:xfrm>
        <a:prstGeom prst="flowChartAlternateProcess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noProof="0" dirty="0" smtClean="0">
              <a:latin typeface="Arial Narrow" pitchFamily="34" charset="0"/>
            </a:rPr>
            <a:t>Training centre</a:t>
          </a:r>
          <a:endParaRPr lang="en-GB" sz="1600" kern="1200" noProof="0" dirty="0">
            <a:latin typeface="Arial Narrow" pitchFamily="34" charset="0"/>
          </a:endParaRPr>
        </a:p>
      </dsp:txBody>
      <dsp:txXfrm>
        <a:off x="460795" y="2712388"/>
        <a:ext cx="1668488" cy="700762"/>
      </dsp:txXfrm>
    </dsp:sp>
    <dsp:sp modelId="{D11765DA-DFE7-4ADB-A77D-96F475EF9333}">
      <dsp:nvSpPr>
        <dsp:cNvPr id="0" name=""/>
        <dsp:cNvSpPr/>
      </dsp:nvSpPr>
      <dsp:spPr>
        <a:xfrm>
          <a:off x="-27720" y="1090908"/>
          <a:ext cx="1593404" cy="705643"/>
        </a:xfrm>
        <a:prstGeom prst="flowChartAlternateProcess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noProof="0" dirty="0" smtClean="0">
              <a:latin typeface="Arial Narrow" pitchFamily="34" charset="0"/>
            </a:rPr>
            <a:t>Underwater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noProof="0" dirty="0" smtClean="0">
              <a:latin typeface="Arial Narrow" pitchFamily="34" charset="0"/>
            </a:rPr>
            <a:t>vehicles</a:t>
          </a:r>
          <a:endParaRPr lang="en-GB" sz="1600" kern="1200" noProof="0" dirty="0">
            <a:latin typeface="Arial Narrow" pitchFamily="34" charset="0"/>
          </a:endParaRPr>
        </a:p>
      </dsp:txBody>
      <dsp:txXfrm>
        <a:off x="-27720" y="1090908"/>
        <a:ext cx="1593404" cy="705643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17731FD-1220-4555-99AD-188DBFAFD8BE}">
      <dsp:nvSpPr>
        <dsp:cNvPr id="0" name=""/>
        <dsp:cNvSpPr/>
      </dsp:nvSpPr>
      <dsp:spPr>
        <a:xfrm>
          <a:off x="1437202" y="619546"/>
          <a:ext cx="4686012" cy="4686012"/>
        </a:xfrm>
        <a:prstGeom prst="blockArc">
          <a:avLst>
            <a:gd name="adj1" fmla="val 11880000"/>
            <a:gd name="adj2" fmla="val 16200000"/>
            <a:gd name="adj3" fmla="val 4637"/>
          </a:avLst>
        </a:prstGeom>
        <a:gradFill rotWithShape="0">
          <a:gsLst>
            <a:gs pos="0">
              <a:schemeClr val="accent3">
                <a:shade val="90000"/>
                <a:hueOff val="52412"/>
                <a:satOff val="-13239"/>
                <a:lumOff val="16299"/>
                <a:alphaOff val="0"/>
                <a:tint val="70000"/>
                <a:satMod val="130000"/>
              </a:schemeClr>
            </a:gs>
            <a:gs pos="43000">
              <a:schemeClr val="accent3">
                <a:shade val="90000"/>
                <a:hueOff val="52412"/>
                <a:satOff val="-13239"/>
                <a:lumOff val="16299"/>
                <a:alphaOff val="0"/>
                <a:tint val="44000"/>
                <a:satMod val="165000"/>
              </a:schemeClr>
            </a:gs>
            <a:gs pos="93000">
              <a:schemeClr val="accent3">
                <a:shade val="90000"/>
                <a:hueOff val="52412"/>
                <a:satOff val="-13239"/>
                <a:lumOff val="16299"/>
                <a:alphaOff val="0"/>
                <a:tint val="15000"/>
                <a:satMod val="165000"/>
              </a:schemeClr>
            </a:gs>
            <a:gs pos="100000">
              <a:schemeClr val="accent3">
                <a:shade val="90000"/>
                <a:hueOff val="52412"/>
                <a:satOff val="-13239"/>
                <a:lumOff val="16299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shade val="90000"/>
              <a:hueOff val="52412"/>
              <a:satOff val="-13239"/>
              <a:lumOff val="16299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96A0C17-1D63-4CBC-9AF6-5C9726046F82}">
      <dsp:nvSpPr>
        <dsp:cNvPr id="0" name=""/>
        <dsp:cNvSpPr/>
      </dsp:nvSpPr>
      <dsp:spPr>
        <a:xfrm>
          <a:off x="1437202" y="619546"/>
          <a:ext cx="4686012" cy="4686012"/>
        </a:xfrm>
        <a:prstGeom prst="blockArc">
          <a:avLst>
            <a:gd name="adj1" fmla="val 7560000"/>
            <a:gd name="adj2" fmla="val 11880000"/>
            <a:gd name="adj3" fmla="val 4637"/>
          </a:avLst>
        </a:prstGeom>
        <a:gradFill rotWithShape="0">
          <a:gsLst>
            <a:gs pos="0">
              <a:schemeClr val="accent3">
                <a:shade val="90000"/>
                <a:hueOff val="104823"/>
                <a:satOff val="-26478"/>
                <a:lumOff val="32598"/>
                <a:alphaOff val="0"/>
                <a:tint val="70000"/>
                <a:satMod val="130000"/>
              </a:schemeClr>
            </a:gs>
            <a:gs pos="43000">
              <a:schemeClr val="accent3">
                <a:shade val="90000"/>
                <a:hueOff val="104823"/>
                <a:satOff val="-26478"/>
                <a:lumOff val="32598"/>
                <a:alphaOff val="0"/>
                <a:tint val="44000"/>
                <a:satMod val="165000"/>
              </a:schemeClr>
            </a:gs>
            <a:gs pos="93000">
              <a:schemeClr val="accent3">
                <a:shade val="90000"/>
                <a:hueOff val="104823"/>
                <a:satOff val="-26478"/>
                <a:lumOff val="32598"/>
                <a:alphaOff val="0"/>
                <a:tint val="15000"/>
                <a:satMod val="165000"/>
              </a:schemeClr>
            </a:gs>
            <a:gs pos="100000">
              <a:schemeClr val="accent3">
                <a:shade val="90000"/>
                <a:hueOff val="104823"/>
                <a:satOff val="-26478"/>
                <a:lumOff val="32598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shade val="90000"/>
              <a:hueOff val="104823"/>
              <a:satOff val="-26478"/>
              <a:lumOff val="32598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F1C47D2-A84E-4369-B3CD-F71ED24BD3B1}">
      <dsp:nvSpPr>
        <dsp:cNvPr id="0" name=""/>
        <dsp:cNvSpPr/>
      </dsp:nvSpPr>
      <dsp:spPr>
        <a:xfrm>
          <a:off x="1412764" y="602034"/>
          <a:ext cx="4686012" cy="4686012"/>
        </a:xfrm>
        <a:prstGeom prst="blockArc">
          <a:avLst>
            <a:gd name="adj1" fmla="val 3238192"/>
            <a:gd name="adj2" fmla="val 7514840"/>
            <a:gd name="adj3" fmla="val 4637"/>
          </a:avLst>
        </a:prstGeom>
        <a:gradFill rotWithShape="0">
          <a:gsLst>
            <a:gs pos="0">
              <a:schemeClr val="accent3">
                <a:shade val="90000"/>
                <a:hueOff val="104823"/>
                <a:satOff val="-26478"/>
                <a:lumOff val="32598"/>
                <a:alphaOff val="0"/>
                <a:tint val="70000"/>
                <a:satMod val="130000"/>
              </a:schemeClr>
            </a:gs>
            <a:gs pos="43000">
              <a:schemeClr val="accent3">
                <a:shade val="90000"/>
                <a:hueOff val="104823"/>
                <a:satOff val="-26478"/>
                <a:lumOff val="32598"/>
                <a:alphaOff val="0"/>
                <a:tint val="44000"/>
                <a:satMod val="165000"/>
              </a:schemeClr>
            </a:gs>
            <a:gs pos="93000">
              <a:schemeClr val="accent3">
                <a:shade val="90000"/>
                <a:hueOff val="104823"/>
                <a:satOff val="-26478"/>
                <a:lumOff val="32598"/>
                <a:alphaOff val="0"/>
                <a:tint val="15000"/>
                <a:satMod val="165000"/>
              </a:schemeClr>
            </a:gs>
            <a:gs pos="100000">
              <a:schemeClr val="accent3">
                <a:shade val="90000"/>
                <a:hueOff val="104823"/>
                <a:satOff val="-26478"/>
                <a:lumOff val="32598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shade val="90000"/>
              <a:hueOff val="104823"/>
              <a:satOff val="-26478"/>
              <a:lumOff val="32598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73BF81B-8161-4E02-B708-37C5F9475A77}">
      <dsp:nvSpPr>
        <dsp:cNvPr id="0" name=""/>
        <dsp:cNvSpPr/>
      </dsp:nvSpPr>
      <dsp:spPr>
        <a:xfrm>
          <a:off x="1428121" y="590961"/>
          <a:ext cx="4686012" cy="4686012"/>
        </a:xfrm>
        <a:prstGeom prst="blockArc">
          <a:avLst>
            <a:gd name="adj1" fmla="val 20565051"/>
            <a:gd name="adj2" fmla="val 3266631"/>
            <a:gd name="adj3" fmla="val 4637"/>
          </a:avLst>
        </a:prstGeom>
        <a:gradFill rotWithShape="0">
          <a:gsLst>
            <a:gs pos="0">
              <a:schemeClr val="accent3">
                <a:shade val="90000"/>
                <a:hueOff val="52412"/>
                <a:satOff val="-13239"/>
                <a:lumOff val="16299"/>
                <a:alphaOff val="0"/>
                <a:tint val="70000"/>
                <a:satMod val="130000"/>
              </a:schemeClr>
            </a:gs>
            <a:gs pos="43000">
              <a:schemeClr val="accent3">
                <a:shade val="90000"/>
                <a:hueOff val="52412"/>
                <a:satOff val="-13239"/>
                <a:lumOff val="16299"/>
                <a:alphaOff val="0"/>
                <a:tint val="44000"/>
                <a:satMod val="165000"/>
              </a:schemeClr>
            </a:gs>
            <a:gs pos="93000">
              <a:schemeClr val="accent3">
                <a:shade val="90000"/>
                <a:hueOff val="52412"/>
                <a:satOff val="-13239"/>
                <a:lumOff val="16299"/>
                <a:alphaOff val="0"/>
                <a:tint val="15000"/>
                <a:satMod val="165000"/>
              </a:schemeClr>
            </a:gs>
            <a:gs pos="100000">
              <a:schemeClr val="accent3">
                <a:shade val="90000"/>
                <a:hueOff val="52412"/>
                <a:satOff val="-13239"/>
                <a:lumOff val="16299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shade val="90000"/>
              <a:hueOff val="52412"/>
              <a:satOff val="-13239"/>
              <a:lumOff val="16299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EF573E4-3015-455A-B667-24E4AFC7E93A}">
      <dsp:nvSpPr>
        <dsp:cNvPr id="0" name=""/>
        <dsp:cNvSpPr/>
      </dsp:nvSpPr>
      <dsp:spPr>
        <a:xfrm>
          <a:off x="1437202" y="619546"/>
          <a:ext cx="4686012" cy="4686012"/>
        </a:xfrm>
        <a:prstGeom prst="blockArc">
          <a:avLst>
            <a:gd name="adj1" fmla="val 16200000"/>
            <a:gd name="adj2" fmla="val 20520000"/>
            <a:gd name="adj3" fmla="val 4637"/>
          </a:avLst>
        </a:prstGeom>
        <a:gradFill rotWithShape="0">
          <a:gsLst>
            <a:gs pos="0">
              <a:schemeClr val="accent3">
                <a:shade val="90000"/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3">
                <a:shade val="90000"/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3">
                <a:shade val="90000"/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3">
                <a:shade val="90000"/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shade val="9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0740E59-25C9-4668-B9BF-98B660BA3729}">
      <dsp:nvSpPr>
        <dsp:cNvPr id="0" name=""/>
        <dsp:cNvSpPr/>
      </dsp:nvSpPr>
      <dsp:spPr>
        <a:xfrm>
          <a:off x="2698347" y="2309583"/>
          <a:ext cx="2155576" cy="1332943"/>
        </a:xfrm>
        <a:prstGeom prst="ellipse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7150" dist="38100" dir="5400000" algn="ctr" rotWithShape="0">
            <a:schemeClr val="accent3">
              <a:shade val="6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chemeClr val="bg1"/>
              </a:solidFill>
              <a:latin typeface="Microsoft Sans Serif" pitchFamily="34" charset="0"/>
              <a:cs typeface="Microsoft Sans Serif" pitchFamily="34" charset="0"/>
            </a:rPr>
            <a:t>PLOCAN</a:t>
          </a:r>
          <a:endParaRPr lang="es-ES" sz="2000" b="1" kern="1200" dirty="0">
            <a:solidFill>
              <a:schemeClr val="bg1"/>
            </a:solidFill>
            <a:latin typeface="Microsoft Sans Serif" pitchFamily="34" charset="0"/>
            <a:cs typeface="Microsoft Sans Serif" pitchFamily="34" charset="0"/>
          </a:endParaRPr>
        </a:p>
      </dsp:txBody>
      <dsp:txXfrm>
        <a:off x="2698347" y="2309583"/>
        <a:ext cx="2155576" cy="1332943"/>
      </dsp:txXfrm>
    </dsp:sp>
    <dsp:sp modelId="{D0C7956F-090E-449E-A505-2FF77205343C}">
      <dsp:nvSpPr>
        <dsp:cNvPr id="0" name=""/>
        <dsp:cNvSpPr/>
      </dsp:nvSpPr>
      <dsp:spPr>
        <a:xfrm>
          <a:off x="2727620" y="83146"/>
          <a:ext cx="2105176" cy="1181441"/>
        </a:xfrm>
        <a:prstGeom prst="ellipse">
          <a:avLst/>
        </a:prstGeom>
        <a:solidFill>
          <a:schemeClr val="bg2"/>
        </a:solidFill>
        <a:ln>
          <a:noFill/>
        </a:ln>
        <a:effectLst>
          <a:outerShdw blurRad="57150" dist="38100" dir="5400000" algn="ctr" rotWithShape="0">
            <a:schemeClr val="accent3">
              <a:shade val="5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err="1" smtClean="0">
              <a:latin typeface="Microsoft Sans Serif" pitchFamily="34" charset="0"/>
              <a:cs typeface="Microsoft Sans Serif" pitchFamily="34" charset="0"/>
            </a:rPr>
            <a:t>Ocean</a:t>
          </a:r>
          <a:r>
            <a:rPr lang="es-ES" sz="1800" kern="1200" dirty="0" smtClean="0">
              <a:latin typeface="Microsoft Sans Serif" pitchFamily="34" charset="0"/>
              <a:cs typeface="Microsoft Sans Serif" pitchFamily="34" charset="0"/>
            </a:rPr>
            <a:t> </a:t>
          </a:r>
          <a:r>
            <a:rPr lang="es-ES" sz="1800" kern="1200" dirty="0" err="1" smtClean="0">
              <a:latin typeface="Microsoft Sans Serif" pitchFamily="34" charset="0"/>
              <a:cs typeface="Microsoft Sans Serif" pitchFamily="34" charset="0"/>
            </a:rPr>
            <a:t>observatory</a:t>
          </a:r>
          <a:endParaRPr lang="es-ES" sz="1800" kern="1200" dirty="0">
            <a:latin typeface="Microsoft Sans Serif" pitchFamily="34" charset="0"/>
            <a:cs typeface="Microsoft Sans Serif" pitchFamily="34" charset="0"/>
          </a:endParaRPr>
        </a:p>
      </dsp:txBody>
      <dsp:txXfrm>
        <a:off x="2727620" y="83146"/>
        <a:ext cx="2105176" cy="1181441"/>
      </dsp:txXfrm>
    </dsp:sp>
    <dsp:sp modelId="{3779B514-84C6-4096-AC4B-6E2D38E0D80B}">
      <dsp:nvSpPr>
        <dsp:cNvPr id="0" name=""/>
        <dsp:cNvSpPr/>
      </dsp:nvSpPr>
      <dsp:spPr>
        <a:xfrm>
          <a:off x="4942156" y="1624361"/>
          <a:ext cx="2029445" cy="1261896"/>
        </a:xfrm>
        <a:prstGeom prst="ellipse">
          <a:avLst/>
        </a:prstGeom>
        <a:solidFill>
          <a:schemeClr val="bg2"/>
        </a:solidFill>
        <a:ln>
          <a:noFill/>
        </a:ln>
        <a:effectLst>
          <a:outerShdw blurRad="57150" dist="38100" dir="5400000" algn="ctr" rotWithShape="0">
            <a:schemeClr val="accent3">
              <a:shade val="50000"/>
              <a:hueOff val="49721"/>
              <a:satOff val="-13954"/>
              <a:lumOff val="19588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err="1" smtClean="0">
              <a:latin typeface="Microsoft Sans Serif" pitchFamily="34" charset="0"/>
              <a:cs typeface="Microsoft Sans Serif" pitchFamily="34" charset="0"/>
            </a:rPr>
            <a:t>Platform</a:t>
          </a:r>
          <a:r>
            <a:rPr lang="es-ES" sz="1800" kern="1200" dirty="0" smtClean="0">
              <a:latin typeface="Microsoft Sans Serif" pitchFamily="34" charset="0"/>
              <a:cs typeface="Microsoft Sans Serif" pitchFamily="34" charset="0"/>
            </a:rPr>
            <a:t> of </a:t>
          </a:r>
          <a:r>
            <a:rPr lang="es-ES" sz="1800" kern="1200" dirty="0" err="1" smtClean="0">
              <a:latin typeface="Microsoft Sans Serif" pitchFamily="34" charset="0"/>
              <a:cs typeface="Microsoft Sans Serif" pitchFamily="34" charset="0"/>
            </a:rPr>
            <a:t>innovation</a:t>
          </a:r>
          <a:endParaRPr lang="es-ES" sz="1800" kern="1200" dirty="0">
            <a:latin typeface="Microsoft Sans Serif" pitchFamily="34" charset="0"/>
            <a:cs typeface="Microsoft Sans Serif" pitchFamily="34" charset="0"/>
          </a:endParaRPr>
        </a:p>
      </dsp:txBody>
      <dsp:txXfrm>
        <a:off x="4942156" y="1624361"/>
        <a:ext cx="2029445" cy="1261896"/>
      </dsp:txXfrm>
    </dsp:sp>
    <dsp:sp modelId="{CF69476C-C4F9-4506-9F96-D51E1B11C21C}">
      <dsp:nvSpPr>
        <dsp:cNvPr id="0" name=""/>
        <dsp:cNvSpPr/>
      </dsp:nvSpPr>
      <dsp:spPr>
        <a:xfrm>
          <a:off x="4347548" y="4041467"/>
          <a:ext cx="1508903" cy="1508903"/>
        </a:xfrm>
        <a:prstGeom prst="ellipse">
          <a:avLst/>
        </a:prstGeom>
        <a:solidFill>
          <a:schemeClr val="bg2"/>
        </a:solidFill>
        <a:ln>
          <a:noFill/>
        </a:ln>
        <a:effectLst>
          <a:outerShdw blurRad="57150" dist="38100" dir="5400000" algn="ctr" rotWithShape="0">
            <a:schemeClr val="accent3">
              <a:shade val="50000"/>
              <a:hueOff val="99442"/>
              <a:satOff val="-27907"/>
              <a:lumOff val="39175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err="1" smtClean="0">
              <a:latin typeface="Microsoft Sans Serif" pitchFamily="34" charset="0"/>
              <a:cs typeface="Microsoft Sans Serif" pitchFamily="34" charset="0"/>
            </a:rPr>
            <a:t>Testbed</a:t>
          </a:r>
          <a:endParaRPr lang="es-ES" sz="1800" b="1" kern="1200" dirty="0" smtClean="0">
            <a:latin typeface="Microsoft Sans Serif" pitchFamily="34" charset="0"/>
            <a:cs typeface="Microsoft Sans Serif" pitchFamily="34" charset="0"/>
          </a:endParaRPr>
        </a:p>
      </dsp:txBody>
      <dsp:txXfrm>
        <a:off x="4347548" y="4041467"/>
        <a:ext cx="1508903" cy="1508903"/>
      </dsp:txXfrm>
    </dsp:sp>
    <dsp:sp modelId="{EE281526-9D0F-437C-BEC1-0ADF90402C90}">
      <dsp:nvSpPr>
        <dsp:cNvPr id="0" name=""/>
        <dsp:cNvSpPr/>
      </dsp:nvSpPr>
      <dsp:spPr>
        <a:xfrm>
          <a:off x="1680501" y="4059686"/>
          <a:ext cx="1508903" cy="1508903"/>
        </a:xfrm>
        <a:prstGeom prst="ellipse">
          <a:avLst/>
        </a:prstGeom>
        <a:solidFill>
          <a:schemeClr val="bg2"/>
        </a:solidFill>
        <a:ln>
          <a:noFill/>
        </a:ln>
        <a:effectLst>
          <a:outerShdw blurRad="57150" dist="38100" dir="5400000" algn="ctr" rotWithShape="0">
            <a:schemeClr val="accent3">
              <a:shade val="50000"/>
              <a:hueOff val="99442"/>
              <a:satOff val="-27907"/>
              <a:lumOff val="39175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latin typeface="Microsoft Sans Serif" pitchFamily="34" charset="0"/>
              <a:cs typeface="Microsoft Sans Serif" pitchFamily="34" charset="0"/>
            </a:rPr>
            <a:t>Training centre</a:t>
          </a:r>
          <a:endParaRPr lang="es-ES" sz="1800" kern="1200" dirty="0">
            <a:latin typeface="Microsoft Sans Serif" pitchFamily="34" charset="0"/>
            <a:cs typeface="Microsoft Sans Serif" pitchFamily="34" charset="0"/>
          </a:endParaRPr>
        </a:p>
      </dsp:txBody>
      <dsp:txXfrm>
        <a:off x="1680501" y="4059686"/>
        <a:ext cx="1508903" cy="1508903"/>
      </dsp:txXfrm>
    </dsp:sp>
    <dsp:sp modelId="{D11765DA-DFE7-4ADB-A77D-96F475EF9333}">
      <dsp:nvSpPr>
        <dsp:cNvPr id="0" name=""/>
        <dsp:cNvSpPr/>
      </dsp:nvSpPr>
      <dsp:spPr>
        <a:xfrm>
          <a:off x="510806" y="1706793"/>
          <a:ext cx="2185465" cy="1097033"/>
        </a:xfrm>
        <a:prstGeom prst="ellipse">
          <a:avLst/>
        </a:prstGeom>
        <a:solidFill>
          <a:schemeClr val="bg2"/>
        </a:solidFill>
        <a:ln>
          <a:noFill/>
        </a:ln>
        <a:effectLst>
          <a:outerShdw blurRad="57150" dist="38100" dir="5400000" algn="ctr" rotWithShape="0">
            <a:schemeClr val="accent3">
              <a:shade val="50000"/>
              <a:hueOff val="49721"/>
              <a:satOff val="-13954"/>
              <a:lumOff val="19588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S" sz="1800" kern="1200" dirty="0" smtClean="0">
              <a:latin typeface="Microsoft Sans Serif" pitchFamily="34" charset="0"/>
              <a:cs typeface="Microsoft Sans Serif" pitchFamily="34" charset="0"/>
            </a:rPr>
            <a:t>Base </a:t>
          </a:r>
          <a:r>
            <a:rPr lang="es-ES" sz="1800" kern="1200" dirty="0" err="1" smtClean="0">
              <a:latin typeface="Microsoft Sans Serif" pitchFamily="34" charset="0"/>
              <a:cs typeface="Microsoft Sans Serif" pitchFamily="34" charset="0"/>
            </a:rPr>
            <a:t>for</a:t>
          </a:r>
          <a:r>
            <a:rPr lang="es-ES" sz="1800" kern="1200" dirty="0" smtClean="0">
              <a:latin typeface="Microsoft Sans Serif" pitchFamily="34" charset="0"/>
              <a:cs typeface="Microsoft Sans Serif" pitchFamily="34" charset="0"/>
            </a:rPr>
            <a:t> </a:t>
          </a:r>
          <a:r>
            <a:rPr lang="es-ES" sz="1800" kern="1200" dirty="0" err="1" smtClean="0">
              <a:latin typeface="Microsoft Sans Serif" pitchFamily="34" charset="0"/>
              <a:cs typeface="Microsoft Sans Serif" pitchFamily="34" charset="0"/>
            </a:rPr>
            <a:t>underwater</a:t>
          </a:r>
          <a:r>
            <a:rPr lang="es-ES" sz="1800" kern="1200" dirty="0" smtClean="0">
              <a:latin typeface="Microsoft Sans Serif" pitchFamily="34" charset="0"/>
              <a:cs typeface="Microsoft Sans Serif" pitchFamily="34" charset="0"/>
            </a:rPr>
            <a:t> </a:t>
          </a: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S" sz="1800" kern="1200" dirty="0" err="1" smtClean="0">
              <a:latin typeface="Microsoft Sans Serif" pitchFamily="34" charset="0"/>
              <a:cs typeface="Microsoft Sans Serif" pitchFamily="34" charset="0"/>
            </a:rPr>
            <a:t>vehicles</a:t>
          </a:r>
          <a:endParaRPr lang="es-ES" sz="1800" kern="1200" dirty="0">
            <a:latin typeface="Microsoft Sans Serif" pitchFamily="34" charset="0"/>
            <a:cs typeface="Microsoft Sans Serif" pitchFamily="34" charset="0"/>
          </a:endParaRPr>
        </a:p>
      </dsp:txBody>
      <dsp:txXfrm>
        <a:off x="510806" y="1706793"/>
        <a:ext cx="2185465" cy="1097033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17731FD-1220-4555-99AD-188DBFAFD8BE}">
      <dsp:nvSpPr>
        <dsp:cNvPr id="0" name=""/>
        <dsp:cNvSpPr/>
      </dsp:nvSpPr>
      <dsp:spPr>
        <a:xfrm>
          <a:off x="1347526" y="540797"/>
          <a:ext cx="4091686" cy="4091686"/>
        </a:xfrm>
        <a:prstGeom prst="blockArc">
          <a:avLst>
            <a:gd name="adj1" fmla="val 11880000"/>
            <a:gd name="adj2" fmla="val 16200000"/>
            <a:gd name="adj3" fmla="val 4639"/>
          </a:avLst>
        </a:prstGeom>
        <a:gradFill rotWithShape="0">
          <a:gsLst>
            <a:gs pos="0">
              <a:schemeClr val="accent3">
                <a:shade val="90000"/>
                <a:hueOff val="52412"/>
                <a:satOff val="-13239"/>
                <a:lumOff val="16299"/>
                <a:alphaOff val="0"/>
                <a:tint val="70000"/>
                <a:satMod val="130000"/>
              </a:schemeClr>
            </a:gs>
            <a:gs pos="43000">
              <a:schemeClr val="accent3">
                <a:shade val="90000"/>
                <a:hueOff val="52412"/>
                <a:satOff val="-13239"/>
                <a:lumOff val="16299"/>
                <a:alphaOff val="0"/>
                <a:tint val="44000"/>
                <a:satMod val="165000"/>
              </a:schemeClr>
            </a:gs>
            <a:gs pos="93000">
              <a:schemeClr val="accent3">
                <a:shade val="90000"/>
                <a:hueOff val="52412"/>
                <a:satOff val="-13239"/>
                <a:lumOff val="16299"/>
                <a:alphaOff val="0"/>
                <a:tint val="15000"/>
                <a:satMod val="165000"/>
              </a:schemeClr>
            </a:gs>
            <a:gs pos="100000">
              <a:schemeClr val="accent3">
                <a:shade val="90000"/>
                <a:hueOff val="52412"/>
                <a:satOff val="-13239"/>
                <a:lumOff val="16299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shade val="90000"/>
              <a:hueOff val="52412"/>
              <a:satOff val="-13239"/>
              <a:lumOff val="16299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96A0C17-1D63-4CBC-9AF6-5C9726046F82}">
      <dsp:nvSpPr>
        <dsp:cNvPr id="0" name=""/>
        <dsp:cNvSpPr/>
      </dsp:nvSpPr>
      <dsp:spPr>
        <a:xfrm>
          <a:off x="1347526" y="540797"/>
          <a:ext cx="4091686" cy="4091686"/>
        </a:xfrm>
        <a:prstGeom prst="blockArc">
          <a:avLst>
            <a:gd name="adj1" fmla="val 7560000"/>
            <a:gd name="adj2" fmla="val 11880000"/>
            <a:gd name="adj3" fmla="val 4639"/>
          </a:avLst>
        </a:prstGeom>
        <a:gradFill rotWithShape="0">
          <a:gsLst>
            <a:gs pos="0">
              <a:schemeClr val="accent3">
                <a:shade val="90000"/>
                <a:hueOff val="104823"/>
                <a:satOff val="-26478"/>
                <a:lumOff val="32598"/>
                <a:alphaOff val="0"/>
                <a:tint val="70000"/>
                <a:satMod val="130000"/>
              </a:schemeClr>
            </a:gs>
            <a:gs pos="43000">
              <a:schemeClr val="accent3">
                <a:shade val="90000"/>
                <a:hueOff val="104823"/>
                <a:satOff val="-26478"/>
                <a:lumOff val="32598"/>
                <a:alphaOff val="0"/>
                <a:tint val="44000"/>
                <a:satMod val="165000"/>
              </a:schemeClr>
            </a:gs>
            <a:gs pos="93000">
              <a:schemeClr val="accent3">
                <a:shade val="90000"/>
                <a:hueOff val="104823"/>
                <a:satOff val="-26478"/>
                <a:lumOff val="32598"/>
                <a:alphaOff val="0"/>
                <a:tint val="15000"/>
                <a:satMod val="165000"/>
              </a:schemeClr>
            </a:gs>
            <a:gs pos="100000">
              <a:schemeClr val="accent3">
                <a:shade val="90000"/>
                <a:hueOff val="104823"/>
                <a:satOff val="-26478"/>
                <a:lumOff val="32598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shade val="90000"/>
              <a:hueOff val="104823"/>
              <a:satOff val="-26478"/>
              <a:lumOff val="32598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F1C47D2-A84E-4369-B3CD-F71ED24BD3B1}">
      <dsp:nvSpPr>
        <dsp:cNvPr id="0" name=""/>
        <dsp:cNvSpPr/>
      </dsp:nvSpPr>
      <dsp:spPr>
        <a:xfrm>
          <a:off x="1326187" y="525506"/>
          <a:ext cx="4091686" cy="4091686"/>
        </a:xfrm>
        <a:prstGeom prst="blockArc">
          <a:avLst>
            <a:gd name="adj1" fmla="val 3238192"/>
            <a:gd name="adj2" fmla="val 7514840"/>
            <a:gd name="adj3" fmla="val 4639"/>
          </a:avLst>
        </a:prstGeom>
        <a:gradFill rotWithShape="0">
          <a:gsLst>
            <a:gs pos="0">
              <a:schemeClr val="accent3">
                <a:shade val="90000"/>
                <a:hueOff val="104823"/>
                <a:satOff val="-26478"/>
                <a:lumOff val="32598"/>
                <a:alphaOff val="0"/>
                <a:tint val="70000"/>
                <a:satMod val="130000"/>
              </a:schemeClr>
            </a:gs>
            <a:gs pos="43000">
              <a:schemeClr val="accent3">
                <a:shade val="90000"/>
                <a:hueOff val="104823"/>
                <a:satOff val="-26478"/>
                <a:lumOff val="32598"/>
                <a:alphaOff val="0"/>
                <a:tint val="44000"/>
                <a:satMod val="165000"/>
              </a:schemeClr>
            </a:gs>
            <a:gs pos="93000">
              <a:schemeClr val="accent3">
                <a:shade val="90000"/>
                <a:hueOff val="104823"/>
                <a:satOff val="-26478"/>
                <a:lumOff val="32598"/>
                <a:alphaOff val="0"/>
                <a:tint val="15000"/>
                <a:satMod val="165000"/>
              </a:schemeClr>
            </a:gs>
            <a:gs pos="100000">
              <a:schemeClr val="accent3">
                <a:shade val="90000"/>
                <a:hueOff val="104823"/>
                <a:satOff val="-26478"/>
                <a:lumOff val="32598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shade val="90000"/>
              <a:hueOff val="104823"/>
              <a:satOff val="-26478"/>
              <a:lumOff val="32598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73BF81B-8161-4E02-B708-37C5F9475A77}">
      <dsp:nvSpPr>
        <dsp:cNvPr id="0" name=""/>
        <dsp:cNvSpPr/>
      </dsp:nvSpPr>
      <dsp:spPr>
        <a:xfrm>
          <a:off x="1339597" y="515837"/>
          <a:ext cx="4091686" cy="4091686"/>
        </a:xfrm>
        <a:prstGeom prst="blockArc">
          <a:avLst>
            <a:gd name="adj1" fmla="val 20565051"/>
            <a:gd name="adj2" fmla="val 3266631"/>
            <a:gd name="adj3" fmla="val 4639"/>
          </a:avLst>
        </a:prstGeom>
        <a:gradFill rotWithShape="0">
          <a:gsLst>
            <a:gs pos="0">
              <a:schemeClr val="accent3">
                <a:shade val="90000"/>
                <a:hueOff val="52412"/>
                <a:satOff val="-13239"/>
                <a:lumOff val="16299"/>
                <a:alphaOff val="0"/>
                <a:tint val="70000"/>
                <a:satMod val="130000"/>
              </a:schemeClr>
            </a:gs>
            <a:gs pos="43000">
              <a:schemeClr val="accent3">
                <a:shade val="90000"/>
                <a:hueOff val="52412"/>
                <a:satOff val="-13239"/>
                <a:lumOff val="16299"/>
                <a:alphaOff val="0"/>
                <a:tint val="44000"/>
                <a:satMod val="165000"/>
              </a:schemeClr>
            </a:gs>
            <a:gs pos="93000">
              <a:schemeClr val="accent3">
                <a:shade val="90000"/>
                <a:hueOff val="52412"/>
                <a:satOff val="-13239"/>
                <a:lumOff val="16299"/>
                <a:alphaOff val="0"/>
                <a:tint val="15000"/>
                <a:satMod val="165000"/>
              </a:schemeClr>
            </a:gs>
            <a:gs pos="100000">
              <a:schemeClr val="accent3">
                <a:shade val="90000"/>
                <a:hueOff val="52412"/>
                <a:satOff val="-13239"/>
                <a:lumOff val="16299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shade val="90000"/>
              <a:hueOff val="52412"/>
              <a:satOff val="-13239"/>
              <a:lumOff val="16299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EF573E4-3015-455A-B667-24E4AFC7E93A}">
      <dsp:nvSpPr>
        <dsp:cNvPr id="0" name=""/>
        <dsp:cNvSpPr/>
      </dsp:nvSpPr>
      <dsp:spPr>
        <a:xfrm>
          <a:off x="1347526" y="540797"/>
          <a:ext cx="4091686" cy="4091686"/>
        </a:xfrm>
        <a:prstGeom prst="blockArc">
          <a:avLst>
            <a:gd name="adj1" fmla="val 16200000"/>
            <a:gd name="adj2" fmla="val 20520000"/>
            <a:gd name="adj3" fmla="val 4639"/>
          </a:avLst>
        </a:prstGeom>
        <a:gradFill rotWithShape="0">
          <a:gsLst>
            <a:gs pos="0">
              <a:schemeClr val="accent3">
                <a:shade val="90000"/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3">
                <a:shade val="90000"/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3">
                <a:shade val="90000"/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3">
                <a:shade val="90000"/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shade val="9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0740E59-25C9-4668-B9BF-98B660BA3729}">
      <dsp:nvSpPr>
        <dsp:cNvPr id="0" name=""/>
        <dsp:cNvSpPr/>
      </dsp:nvSpPr>
      <dsp:spPr>
        <a:xfrm>
          <a:off x="2448291" y="2016222"/>
          <a:ext cx="1883042" cy="1164417"/>
        </a:xfrm>
        <a:prstGeom prst="ellipse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7150" dist="38100" dir="5400000" algn="ctr" rotWithShape="0">
            <a:schemeClr val="accent3">
              <a:shade val="6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chemeClr val="bg1"/>
              </a:solidFill>
              <a:latin typeface="Microsoft Sans Serif" pitchFamily="34" charset="0"/>
              <a:cs typeface="Microsoft Sans Serif" pitchFamily="34" charset="0"/>
            </a:rPr>
            <a:t>PLOCAN</a:t>
          </a:r>
          <a:endParaRPr lang="es-ES" sz="2000" b="1" kern="1200" dirty="0">
            <a:solidFill>
              <a:schemeClr val="bg1"/>
            </a:solidFill>
            <a:latin typeface="Microsoft Sans Serif" pitchFamily="34" charset="0"/>
            <a:cs typeface="Microsoft Sans Serif" pitchFamily="34" charset="0"/>
          </a:endParaRPr>
        </a:p>
      </dsp:txBody>
      <dsp:txXfrm>
        <a:off x="2448291" y="2016222"/>
        <a:ext cx="1883042" cy="1164417"/>
      </dsp:txXfrm>
    </dsp:sp>
    <dsp:sp modelId="{D0C7956F-090E-449E-A505-2FF77205343C}">
      <dsp:nvSpPr>
        <dsp:cNvPr id="0" name=""/>
        <dsp:cNvSpPr/>
      </dsp:nvSpPr>
      <dsp:spPr>
        <a:xfrm>
          <a:off x="2473861" y="72214"/>
          <a:ext cx="1839015" cy="1032069"/>
        </a:xfrm>
        <a:prstGeom prst="ellipse">
          <a:avLst/>
        </a:prstGeom>
        <a:solidFill>
          <a:schemeClr val="bg2"/>
        </a:solidFill>
        <a:ln>
          <a:noFill/>
        </a:ln>
        <a:effectLst>
          <a:outerShdw blurRad="57150" dist="38100" dir="5400000" algn="ctr" rotWithShape="0">
            <a:schemeClr val="accent3">
              <a:shade val="5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noProof="0" dirty="0" smtClean="0">
              <a:latin typeface="Microsoft Sans Serif" pitchFamily="34" charset="0"/>
              <a:cs typeface="Microsoft Sans Serif" pitchFamily="34" charset="0"/>
            </a:rPr>
            <a:t>Ocean observatory</a:t>
          </a:r>
          <a:endParaRPr lang="en-GB" sz="1800" kern="1200" noProof="0" dirty="0">
            <a:latin typeface="Microsoft Sans Serif" pitchFamily="34" charset="0"/>
            <a:cs typeface="Microsoft Sans Serif" pitchFamily="34" charset="0"/>
          </a:endParaRPr>
        </a:p>
      </dsp:txBody>
      <dsp:txXfrm>
        <a:off x="2473861" y="72214"/>
        <a:ext cx="1839015" cy="1032069"/>
      </dsp:txXfrm>
    </dsp:sp>
    <dsp:sp modelId="{3779B514-84C6-4096-AC4B-6E2D38E0D80B}">
      <dsp:nvSpPr>
        <dsp:cNvPr id="0" name=""/>
        <dsp:cNvSpPr/>
      </dsp:nvSpPr>
      <dsp:spPr>
        <a:xfrm>
          <a:off x="4407522" y="1417927"/>
          <a:ext cx="1772858" cy="1102352"/>
        </a:xfrm>
        <a:prstGeom prst="ellipse">
          <a:avLst/>
        </a:prstGeom>
        <a:solidFill>
          <a:schemeClr val="bg2">
            <a:lumMod val="90000"/>
          </a:schemeClr>
        </a:solidFill>
        <a:ln>
          <a:noFill/>
        </a:ln>
        <a:effectLst>
          <a:outerShdw blurRad="57150" dist="38100" dir="5400000" algn="ctr" rotWithShape="0">
            <a:schemeClr val="accent3">
              <a:shade val="50000"/>
              <a:hueOff val="49721"/>
              <a:satOff val="-13954"/>
              <a:lumOff val="19588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noProof="0" dirty="0" smtClean="0">
              <a:latin typeface="Microsoft Sans Serif" pitchFamily="34" charset="0"/>
              <a:cs typeface="Microsoft Sans Serif" pitchFamily="34" charset="0"/>
            </a:rPr>
            <a:t>Platform of innovation</a:t>
          </a:r>
          <a:endParaRPr lang="en-GB" sz="1800" kern="1200" noProof="0" dirty="0">
            <a:latin typeface="Microsoft Sans Serif" pitchFamily="34" charset="0"/>
            <a:cs typeface="Microsoft Sans Serif" pitchFamily="34" charset="0"/>
          </a:endParaRPr>
        </a:p>
      </dsp:txBody>
      <dsp:txXfrm>
        <a:off x="4407522" y="1417927"/>
        <a:ext cx="1772858" cy="1102352"/>
      </dsp:txXfrm>
    </dsp:sp>
    <dsp:sp modelId="{CF69476C-C4F9-4506-9F96-D51E1B11C21C}">
      <dsp:nvSpPr>
        <dsp:cNvPr id="0" name=""/>
        <dsp:cNvSpPr/>
      </dsp:nvSpPr>
      <dsp:spPr>
        <a:xfrm>
          <a:off x="3888440" y="3528398"/>
          <a:ext cx="1318130" cy="1318130"/>
        </a:xfrm>
        <a:prstGeom prst="ellipse">
          <a:avLst/>
        </a:prstGeom>
        <a:solidFill>
          <a:srgbClr val="008000"/>
        </a:solidFill>
        <a:ln>
          <a:noFill/>
        </a:ln>
        <a:effectLst>
          <a:outerShdw blurRad="57150" dist="38100" dir="5400000" algn="ctr" rotWithShape="0">
            <a:schemeClr val="accent3">
              <a:shade val="50000"/>
              <a:hueOff val="99442"/>
              <a:satOff val="-27907"/>
              <a:lumOff val="39175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1" kern="1200" noProof="0" dirty="0" err="1" smtClean="0">
              <a:latin typeface="Microsoft Sans Serif" pitchFamily="34" charset="0"/>
              <a:cs typeface="Microsoft Sans Serif" pitchFamily="34" charset="0"/>
            </a:rPr>
            <a:t>Testbed</a:t>
          </a:r>
          <a:endParaRPr lang="en-GB" sz="1800" b="1" kern="1200" noProof="0" dirty="0" smtClean="0">
            <a:latin typeface="Microsoft Sans Serif" pitchFamily="34" charset="0"/>
            <a:cs typeface="Microsoft Sans Serif" pitchFamily="34" charset="0"/>
          </a:endParaRPr>
        </a:p>
      </dsp:txBody>
      <dsp:txXfrm>
        <a:off x="3888440" y="3528398"/>
        <a:ext cx="1318130" cy="1318130"/>
      </dsp:txXfrm>
    </dsp:sp>
    <dsp:sp modelId="{EE281526-9D0F-437C-BEC1-0ADF90402C90}">
      <dsp:nvSpPr>
        <dsp:cNvPr id="0" name=""/>
        <dsp:cNvSpPr/>
      </dsp:nvSpPr>
      <dsp:spPr>
        <a:xfrm>
          <a:off x="1559680" y="3544307"/>
          <a:ext cx="1318130" cy="1318130"/>
        </a:xfrm>
        <a:prstGeom prst="ellipse">
          <a:avLst/>
        </a:prstGeom>
        <a:solidFill>
          <a:schemeClr val="bg2">
            <a:lumMod val="90000"/>
          </a:schemeClr>
        </a:solidFill>
        <a:ln>
          <a:noFill/>
        </a:ln>
        <a:effectLst>
          <a:outerShdw blurRad="57150" dist="38100" dir="5400000" algn="ctr" rotWithShape="0">
            <a:schemeClr val="accent3">
              <a:shade val="50000"/>
              <a:hueOff val="99442"/>
              <a:satOff val="-27907"/>
              <a:lumOff val="39175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noProof="0" dirty="0" smtClean="0">
              <a:latin typeface="Microsoft Sans Serif" pitchFamily="34" charset="0"/>
              <a:cs typeface="Microsoft Sans Serif" pitchFamily="34" charset="0"/>
            </a:rPr>
            <a:t>Training centre</a:t>
          </a:r>
          <a:endParaRPr lang="en-GB" sz="1800" kern="1200" noProof="0" dirty="0">
            <a:latin typeface="Microsoft Sans Serif" pitchFamily="34" charset="0"/>
            <a:cs typeface="Microsoft Sans Serif" pitchFamily="34" charset="0"/>
          </a:endParaRPr>
        </a:p>
      </dsp:txBody>
      <dsp:txXfrm>
        <a:off x="1559680" y="3544307"/>
        <a:ext cx="1318130" cy="1318130"/>
      </dsp:txXfrm>
    </dsp:sp>
    <dsp:sp modelId="{D11765DA-DFE7-4ADB-A77D-96F475EF9333}">
      <dsp:nvSpPr>
        <dsp:cNvPr id="0" name=""/>
        <dsp:cNvSpPr/>
      </dsp:nvSpPr>
      <dsp:spPr>
        <a:xfrm>
          <a:off x="538210" y="1489936"/>
          <a:ext cx="1909153" cy="958333"/>
        </a:xfrm>
        <a:prstGeom prst="ellipse">
          <a:avLst/>
        </a:prstGeom>
        <a:solidFill>
          <a:schemeClr val="bg2"/>
        </a:solidFill>
        <a:ln>
          <a:noFill/>
        </a:ln>
        <a:effectLst>
          <a:outerShdw blurRad="57150" dist="38100" dir="5400000" algn="ctr" rotWithShape="0">
            <a:schemeClr val="accent3">
              <a:shade val="50000"/>
              <a:hueOff val="49721"/>
              <a:satOff val="-13954"/>
              <a:lumOff val="19588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GB" sz="1800" kern="1200" noProof="0" dirty="0" smtClean="0">
              <a:latin typeface="Microsoft Sans Serif" pitchFamily="34" charset="0"/>
              <a:cs typeface="Microsoft Sans Serif" pitchFamily="34" charset="0"/>
            </a:rPr>
            <a:t>Base for underwater </a:t>
          </a: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GB" sz="1800" kern="1200" noProof="0" dirty="0" smtClean="0">
              <a:latin typeface="Microsoft Sans Serif" pitchFamily="34" charset="0"/>
              <a:cs typeface="Microsoft Sans Serif" pitchFamily="34" charset="0"/>
            </a:rPr>
            <a:t>vehicles</a:t>
          </a:r>
          <a:endParaRPr lang="en-GB" sz="1800" kern="1200" noProof="0" dirty="0">
            <a:latin typeface="Microsoft Sans Serif" pitchFamily="34" charset="0"/>
            <a:cs typeface="Microsoft Sans Serif" pitchFamily="34" charset="0"/>
          </a:endParaRPr>
        </a:p>
      </dsp:txBody>
      <dsp:txXfrm>
        <a:off x="538210" y="1489936"/>
        <a:ext cx="1909153" cy="958333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17731FD-1220-4555-99AD-188DBFAFD8BE}">
      <dsp:nvSpPr>
        <dsp:cNvPr id="0" name=""/>
        <dsp:cNvSpPr/>
      </dsp:nvSpPr>
      <dsp:spPr>
        <a:xfrm>
          <a:off x="1347526" y="540797"/>
          <a:ext cx="4091686" cy="4091686"/>
        </a:xfrm>
        <a:prstGeom prst="blockArc">
          <a:avLst>
            <a:gd name="adj1" fmla="val 11880000"/>
            <a:gd name="adj2" fmla="val 16200000"/>
            <a:gd name="adj3" fmla="val 4639"/>
          </a:avLst>
        </a:prstGeom>
        <a:gradFill rotWithShape="0">
          <a:gsLst>
            <a:gs pos="0">
              <a:schemeClr val="accent3">
                <a:shade val="90000"/>
                <a:hueOff val="52412"/>
                <a:satOff val="-13239"/>
                <a:lumOff val="16299"/>
                <a:alphaOff val="0"/>
                <a:tint val="70000"/>
                <a:satMod val="130000"/>
              </a:schemeClr>
            </a:gs>
            <a:gs pos="43000">
              <a:schemeClr val="accent3">
                <a:shade val="90000"/>
                <a:hueOff val="52412"/>
                <a:satOff val="-13239"/>
                <a:lumOff val="16299"/>
                <a:alphaOff val="0"/>
                <a:tint val="44000"/>
                <a:satMod val="165000"/>
              </a:schemeClr>
            </a:gs>
            <a:gs pos="93000">
              <a:schemeClr val="accent3">
                <a:shade val="90000"/>
                <a:hueOff val="52412"/>
                <a:satOff val="-13239"/>
                <a:lumOff val="16299"/>
                <a:alphaOff val="0"/>
                <a:tint val="15000"/>
                <a:satMod val="165000"/>
              </a:schemeClr>
            </a:gs>
            <a:gs pos="100000">
              <a:schemeClr val="accent3">
                <a:shade val="90000"/>
                <a:hueOff val="52412"/>
                <a:satOff val="-13239"/>
                <a:lumOff val="16299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shade val="90000"/>
              <a:hueOff val="52412"/>
              <a:satOff val="-13239"/>
              <a:lumOff val="16299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96A0C17-1D63-4CBC-9AF6-5C9726046F82}">
      <dsp:nvSpPr>
        <dsp:cNvPr id="0" name=""/>
        <dsp:cNvSpPr/>
      </dsp:nvSpPr>
      <dsp:spPr>
        <a:xfrm>
          <a:off x="1347526" y="540797"/>
          <a:ext cx="4091686" cy="4091686"/>
        </a:xfrm>
        <a:prstGeom prst="blockArc">
          <a:avLst>
            <a:gd name="adj1" fmla="val 7560000"/>
            <a:gd name="adj2" fmla="val 11880000"/>
            <a:gd name="adj3" fmla="val 4639"/>
          </a:avLst>
        </a:prstGeom>
        <a:gradFill rotWithShape="0">
          <a:gsLst>
            <a:gs pos="0">
              <a:schemeClr val="accent3">
                <a:shade val="90000"/>
                <a:hueOff val="104823"/>
                <a:satOff val="-26478"/>
                <a:lumOff val="32598"/>
                <a:alphaOff val="0"/>
                <a:tint val="70000"/>
                <a:satMod val="130000"/>
              </a:schemeClr>
            </a:gs>
            <a:gs pos="43000">
              <a:schemeClr val="accent3">
                <a:shade val="90000"/>
                <a:hueOff val="104823"/>
                <a:satOff val="-26478"/>
                <a:lumOff val="32598"/>
                <a:alphaOff val="0"/>
                <a:tint val="44000"/>
                <a:satMod val="165000"/>
              </a:schemeClr>
            </a:gs>
            <a:gs pos="93000">
              <a:schemeClr val="accent3">
                <a:shade val="90000"/>
                <a:hueOff val="104823"/>
                <a:satOff val="-26478"/>
                <a:lumOff val="32598"/>
                <a:alphaOff val="0"/>
                <a:tint val="15000"/>
                <a:satMod val="165000"/>
              </a:schemeClr>
            </a:gs>
            <a:gs pos="100000">
              <a:schemeClr val="accent3">
                <a:shade val="90000"/>
                <a:hueOff val="104823"/>
                <a:satOff val="-26478"/>
                <a:lumOff val="32598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shade val="90000"/>
              <a:hueOff val="104823"/>
              <a:satOff val="-26478"/>
              <a:lumOff val="32598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F1C47D2-A84E-4369-B3CD-F71ED24BD3B1}">
      <dsp:nvSpPr>
        <dsp:cNvPr id="0" name=""/>
        <dsp:cNvSpPr/>
      </dsp:nvSpPr>
      <dsp:spPr>
        <a:xfrm>
          <a:off x="1326187" y="525506"/>
          <a:ext cx="4091686" cy="4091686"/>
        </a:xfrm>
        <a:prstGeom prst="blockArc">
          <a:avLst>
            <a:gd name="adj1" fmla="val 3238192"/>
            <a:gd name="adj2" fmla="val 7514840"/>
            <a:gd name="adj3" fmla="val 4639"/>
          </a:avLst>
        </a:prstGeom>
        <a:gradFill rotWithShape="0">
          <a:gsLst>
            <a:gs pos="0">
              <a:schemeClr val="accent3">
                <a:shade val="90000"/>
                <a:hueOff val="104823"/>
                <a:satOff val="-26478"/>
                <a:lumOff val="32598"/>
                <a:alphaOff val="0"/>
                <a:tint val="70000"/>
                <a:satMod val="130000"/>
              </a:schemeClr>
            </a:gs>
            <a:gs pos="43000">
              <a:schemeClr val="accent3">
                <a:shade val="90000"/>
                <a:hueOff val="104823"/>
                <a:satOff val="-26478"/>
                <a:lumOff val="32598"/>
                <a:alphaOff val="0"/>
                <a:tint val="44000"/>
                <a:satMod val="165000"/>
              </a:schemeClr>
            </a:gs>
            <a:gs pos="93000">
              <a:schemeClr val="accent3">
                <a:shade val="90000"/>
                <a:hueOff val="104823"/>
                <a:satOff val="-26478"/>
                <a:lumOff val="32598"/>
                <a:alphaOff val="0"/>
                <a:tint val="15000"/>
                <a:satMod val="165000"/>
              </a:schemeClr>
            </a:gs>
            <a:gs pos="100000">
              <a:schemeClr val="accent3">
                <a:shade val="90000"/>
                <a:hueOff val="104823"/>
                <a:satOff val="-26478"/>
                <a:lumOff val="32598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shade val="90000"/>
              <a:hueOff val="104823"/>
              <a:satOff val="-26478"/>
              <a:lumOff val="32598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73BF81B-8161-4E02-B708-37C5F9475A77}">
      <dsp:nvSpPr>
        <dsp:cNvPr id="0" name=""/>
        <dsp:cNvSpPr/>
      </dsp:nvSpPr>
      <dsp:spPr>
        <a:xfrm>
          <a:off x="1339597" y="515837"/>
          <a:ext cx="4091686" cy="4091686"/>
        </a:xfrm>
        <a:prstGeom prst="blockArc">
          <a:avLst>
            <a:gd name="adj1" fmla="val 20565051"/>
            <a:gd name="adj2" fmla="val 3266631"/>
            <a:gd name="adj3" fmla="val 4639"/>
          </a:avLst>
        </a:prstGeom>
        <a:gradFill rotWithShape="0">
          <a:gsLst>
            <a:gs pos="0">
              <a:schemeClr val="accent3">
                <a:shade val="90000"/>
                <a:hueOff val="52412"/>
                <a:satOff val="-13239"/>
                <a:lumOff val="16299"/>
                <a:alphaOff val="0"/>
                <a:tint val="70000"/>
                <a:satMod val="130000"/>
              </a:schemeClr>
            </a:gs>
            <a:gs pos="43000">
              <a:schemeClr val="accent3">
                <a:shade val="90000"/>
                <a:hueOff val="52412"/>
                <a:satOff val="-13239"/>
                <a:lumOff val="16299"/>
                <a:alphaOff val="0"/>
                <a:tint val="44000"/>
                <a:satMod val="165000"/>
              </a:schemeClr>
            </a:gs>
            <a:gs pos="93000">
              <a:schemeClr val="accent3">
                <a:shade val="90000"/>
                <a:hueOff val="52412"/>
                <a:satOff val="-13239"/>
                <a:lumOff val="16299"/>
                <a:alphaOff val="0"/>
                <a:tint val="15000"/>
                <a:satMod val="165000"/>
              </a:schemeClr>
            </a:gs>
            <a:gs pos="100000">
              <a:schemeClr val="accent3">
                <a:shade val="90000"/>
                <a:hueOff val="52412"/>
                <a:satOff val="-13239"/>
                <a:lumOff val="16299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shade val="90000"/>
              <a:hueOff val="52412"/>
              <a:satOff val="-13239"/>
              <a:lumOff val="16299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EF573E4-3015-455A-B667-24E4AFC7E93A}">
      <dsp:nvSpPr>
        <dsp:cNvPr id="0" name=""/>
        <dsp:cNvSpPr/>
      </dsp:nvSpPr>
      <dsp:spPr>
        <a:xfrm>
          <a:off x="1347526" y="540797"/>
          <a:ext cx="4091686" cy="4091686"/>
        </a:xfrm>
        <a:prstGeom prst="blockArc">
          <a:avLst>
            <a:gd name="adj1" fmla="val 16200000"/>
            <a:gd name="adj2" fmla="val 20520000"/>
            <a:gd name="adj3" fmla="val 4639"/>
          </a:avLst>
        </a:prstGeom>
        <a:gradFill rotWithShape="0">
          <a:gsLst>
            <a:gs pos="0">
              <a:schemeClr val="accent3">
                <a:shade val="90000"/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3">
                <a:shade val="90000"/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3">
                <a:shade val="90000"/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3">
                <a:shade val="90000"/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shade val="9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0740E59-25C9-4668-B9BF-98B660BA3729}">
      <dsp:nvSpPr>
        <dsp:cNvPr id="0" name=""/>
        <dsp:cNvSpPr/>
      </dsp:nvSpPr>
      <dsp:spPr>
        <a:xfrm>
          <a:off x="2448291" y="2016222"/>
          <a:ext cx="1883042" cy="1164417"/>
        </a:xfrm>
        <a:prstGeom prst="ellipse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7150" dist="38100" dir="5400000" algn="ctr" rotWithShape="0">
            <a:schemeClr val="accent3">
              <a:shade val="6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chemeClr val="bg1"/>
              </a:solidFill>
              <a:latin typeface="Microsoft Sans Serif" pitchFamily="34" charset="0"/>
              <a:cs typeface="Microsoft Sans Serif" pitchFamily="34" charset="0"/>
            </a:rPr>
            <a:t>PLOCAN</a:t>
          </a:r>
          <a:endParaRPr lang="es-ES" sz="2000" b="1" kern="1200" dirty="0">
            <a:solidFill>
              <a:schemeClr val="bg1"/>
            </a:solidFill>
            <a:latin typeface="Microsoft Sans Serif" pitchFamily="34" charset="0"/>
            <a:cs typeface="Microsoft Sans Serif" pitchFamily="34" charset="0"/>
          </a:endParaRPr>
        </a:p>
      </dsp:txBody>
      <dsp:txXfrm>
        <a:off x="2448291" y="2016222"/>
        <a:ext cx="1883042" cy="1164417"/>
      </dsp:txXfrm>
    </dsp:sp>
    <dsp:sp modelId="{D0C7956F-090E-449E-A505-2FF77205343C}">
      <dsp:nvSpPr>
        <dsp:cNvPr id="0" name=""/>
        <dsp:cNvSpPr/>
      </dsp:nvSpPr>
      <dsp:spPr>
        <a:xfrm>
          <a:off x="2473861" y="72214"/>
          <a:ext cx="1839015" cy="1032069"/>
        </a:xfrm>
        <a:prstGeom prst="ellipse">
          <a:avLst/>
        </a:prstGeom>
        <a:solidFill>
          <a:schemeClr val="bg2"/>
        </a:solidFill>
        <a:ln>
          <a:noFill/>
        </a:ln>
        <a:effectLst>
          <a:outerShdw blurRad="57150" dist="38100" dir="5400000" algn="ctr" rotWithShape="0">
            <a:schemeClr val="accent3">
              <a:shade val="5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noProof="0" dirty="0" smtClean="0">
              <a:latin typeface="Microsoft Sans Serif" pitchFamily="34" charset="0"/>
              <a:cs typeface="Microsoft Sans Serif" pitchFamily="34" charset="0"/>
            </a:rPr>
            <a:t>Ocean observatory</a:t>
          </a:r>
          <a:endParaRPr lang="en-GB" sz="1800" kern="1200" noProof="0" dirty="0">
            <a:latin typeface="Microsoft Sans Serif" pitchFamily="34" charset="0"/>
            <a:cs typeface="Microsoft Sans Serif" pitchFamily="34" charset="0"/>
          </a:endParaRPr>
        </a:p>
      </dsp:txBody>
      <dsp:txXfrm>
        <a:off x="2473861" y="72214"/>
        <a:ext cx="1839015" cy="1032069"/>
      </dsp:txXfrm>
    </dsp:sp>
    <dsp:sp modelId="{3779B514-84C6-4096-AC4B-6E2D38E0D80B}">
      <dsp:nvSpPr>
        <dsp:cNvPr id="0" name=""/>
        <dsp:cNvSpPr/>
      </dsp:nvSpPr>
      <dsp:spPr>
        <a:xfrm>
          <a:off x="4407522" y="1417927"/>
          <a:ext cx="1772858" cy="1102352"/>
        </a:xfrm>
        <a:prstGeom prst="ellipse">
          <a:avLst/>
        </a:prstGeom>
        <a:solidFill>
          <a:schemeClr val="bg2">
            <a:lumMod val="90000"/>
          </a:schemeClr>
        </a:solidFill>
        <a:ln>
          <a:noFill/>
        </a:ln>
        <a:effectLst>
          <a:outerShdw blurRad="57150" dist="38100" dir="5400000" algn="ctr" rotWithShape="0">
            <a:schemeClr val="accent3">
              <a:shade val="50000"/>
              <a:hueOff val="49721"/>
              <a:satOff val="-13954"/>
              <a:lumOff val="19588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noProof="0" dirty="0" smtClean="0">
              <a:latin typeface="Microsoft Sans Serif" pitchFamily="34" charset="0"/>
              <a:cs typeface="Microsoft Sans Serif" pitchFamily="34" charset="0"/>
            </a:rPr>
            <a:t>Platform of innovation</a:t>
          </a:r>
          <a:endParaRPr lang="en-GB" sz="1800" kern="1200" noProof="0" dirty="0">
            <a:latin typeface="Microsoft Sans Serif" pitchFamily="34" charset="0"/>
            <a:cs typeface="Microsoft Sans Serif" pitchFamily="34" charset="0"/>
          </a:endParaRPr>
        </a:p>
      </dsp:txBody>
      <dsp:txXfrm>
        <a:off x="4407522" y="1417927"/>
        <a:ext cx="1772858" cy="1102352"/>
      </dsp:txXfrm>
    </dsp:sp>
    <dsp:sp modelId="{CF69476C-C4F9-4506-9F96-D51E1B11C21C}">
      <dsp:nvSpPr>
        <dsp:cNvPr id="0" name=""/>
        <dsp:cNvSpPr/>
      </dsp:nvSpPr>
      <dsp:spPr>
        <a:xfrm>
          <a:off x="3888440" y="3528398"/>
          <a:ext cx="1318130" cy="1318130"/>
        </a:xfrm>
        <a:prstGeom prst="ellipse">
          <a:avLst/>
        </a:prstGeom>
        <a:solidFill>
          <a:schemeClr val="bg2"/>
        </a:solidFill>
        <a:ln>
          <a:noFill/>
        </a:ln>
        <a:effectLst>
          <a:outerShdw blurRad="57150" dist="38100" dir="5400000" algn="ctr" rotWithShape="0">
            <a:schemeClr val="accent3">
              <a:shade val="50000"/>
              <a:hueOff val="99442"/>
              <a:satOff val="-27907"/>
              <a:lumOff val="39175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1" kern="1200" noProof="0" dirty="0" err="1" smtClean="0">
              <a:latin typeface="Microsoft Sans Serif" pitchFamily="34" charset="0"/>
              <a:cs typeface="Microsoft Sans Serif" pitchFamily="34" charset="0"/>
            </a:rPr>
            <a:t>Testbed</a:t>
          </a:r>
          <a:endParaRPr lang="en-GB" sz="1800" b="1" kern="1200" noProof="0" dirty="0" smtClean="0">
            <a:latin typeface="Microsoft Sans Serif" pitchFamily="34" charset="0"/>
            <a:cs typeface="Microsoft Sans Serif" pitchFamily="34" charset="0"/>
          </a:endParaRPr>
        </a:p>
      </dsp:txBody>
      <dsp:txXfrm>
        <a:off x="3888440" y="3528398"/>
        <a:ext cx="1318130" cy="1318130"/>
      </dsp:txXfrm>
    </dsp:sp>
    <dsp:sp modelId="{EE281526-9D0F-437C-BEC1-0ADF90402C90}">
      <dsp:nvSpPr>
        <dsp:cNvPr id="0" name=""/>
        <dsp:cNvSpPr/>
      </dsp:nvSpPr>
      <dsp:spPr>
        <a:xfrm>
          <a:off x="1559680" y="3544307"/>
          <a:ext cx="1318130" cy="1318130"/>
        </a:xfrm>
        <a:prstGeom prst="ellipse">
          <a:avLst/>
        </a:prstGeom>
        <a:solidFill>
          <a:schemeClr val="bg2">
            <a:lumMod val="90000"/>
          </a:schemeClr>
        </a:solidFill>
        <a:ln>
          <a:noFill/>
        </a:ln>
        <a:effectLst>
          <a:outerShdw blurRad="57150" dist="38100" dir="5400000" algn="ctr" rotWithShape="0">
            <a:schemeClr val="accent3">
              <a:shade val="50000"/>
              <a:hueOff val="99442"/>
              <a:satOff val="-27907"/>
              <a:lumOff val="39175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noProof="0" dirty="0" smtClean="0">
              <a:latin typeface="Microsoft Sans Serif" pitchFamily="34" charset="0"/>
              <a:cs typeface="Microsoft Sans Serif" pitchFamily="34" charset="0"/>
            </a:rPr>
            <a:t>Training centre</a:t>
          </a:r>
          <a:endParaRPr lang="en-GB" sz="1800" kern="1200" noProof="0" dirty="0">
            <a:latin typeface="Microsoft Sans Serif" pitchFamily="34" charset="0"/>
            <a:cs typeface="Microsoft Sans Serif" pitchFamily="34" charset="0"/>
          </a:endParaRPr>
        </a:p>
      </dsp:txBody>
      <dsp:txXfrm>
        <a:off x="1559680" y="3544307"/>
        <a:ext cx="1318130" cy="1318130"/>
      </dsp:txXfrm>
    </dsp:sp>
    <dsp:sp modelId="{D11765DA-DFE7-4ADB-A77D-96F475EF9333}">
      <dsp:nvSpPr>
        <dsp:cNvPr id="0" name=""/>
        <dsp:cNvSpPr/>
      </dsp:nvSpPr>
      <dsp:spPr>
        <a:xfrm>
          <a:off x="538210" y="1489936"/>
          <a:ext cx="1909153" cy="958333"/>
        </a:xfrm>
        <a:prstGeom prst="ellipse">
          <a:avLst/>
        </a:prstGeom>
        <a:solidFill>
          <a:srgbClr val="008000"/>
        </a:solidFill>
        <a:ln>
          <a:noFill/>
        </a:ln>
        <a:effectLst>
          <a:outerShdw blurRad="57150" dist="38100" dir="5400000" algn="ctr" rotWithShape="0">
            <a:schemeClr val="accent3">
              <a:shade val="50000"/>
              <a:hueOff val="49721"/>
              <a:satOff val="-13954"/>
              <a:lumOff val="19588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GB" sz="1800" kern="1200" noProof="0" dirty="0" smtClean="0">
              <a:latin typeface="Microsoft Sans Serif" pitchFamily="34" charset="0"/>
              <a:cs typeface="Microsoft Sans Serif" pitchFamily="34" charset="0"/>
            </a:rPr>
            <a:t>Base for underwater </a:t>
          </a: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GB" sz="1800" kern="1200" noProof="0" dirty="0" smtClean="0">
              <a:latin typeface="Microsoft Sans Serif" pitchFamily="34" charset="0"/>
              <a:cs typeface="Microsoft Sans Serif" pitchFamily="34" charset="0"/>
            </a:rPr>
            <a:t>vehicles</a:t>
          </a:r>
          <a:endParaRPr lang="en-GB" sz="1800" kern="1200" noProof="0" dirty="0">
            <a:latin typeface="Microsoft Sans Serif" pitchFamily="34" charset="0"/>
            <a:cs typeface="Microsoft Sans Serif" pitchFamily="34" charset="0"/>
          </a:endParaRPr>
        </a:p>
      </dsp:txBody>
      <dsp:txXfrm>
        <a:off x="538210" y="1489936"/>
        <a:ext cx="1909153" cy="958333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17731FD-1220-4555-99AD-188DBFAFD8BE}">
      <dsp:nvSpPr>
        <dsp:cNvPr id="0" name=""/>
        <dsp:cNvSpPr/>
      </dsp:nvSpPr>
      <dsp:spPr>
        <a:xfrm>
          <a:off x="1347526" y="540797"/>
          <a:ext cx="4091686" cy="4091686"/>
        </a:xfrm>
        <a:prstGeom prst="blockArc">
          <a:avLst>
            <a:gd name="adj1" fmla="val 11880000"/>
            <a:gd name="adj2" fmla="val 16200000"/>
            <a:gd name="adj3" fmla="val 4639"/>
          </a:avLst>
        </a:prstGeom>
        <a:gradFill rotWithShape="0">
          <a:gsLst>
            <a:gs pos="0">
              <a:schemeClr val="accent3">
                <a:shade val="90000"/>
                <a:hueOff val="52412"/>
                <a:satOff val="-13239"/>
                <a:lumOff val="16299"/>
                <a:alphaOff val="0"/>
                <a:tint val="70000"/>
                <a:satMod val="130000"/>
              </a:schemeClr>
            </a:gs>
            <a:gs pos="43000">
              <a:schemeClr val="accent3">
                <a:shade val="90000"/>
                <a:hueOff val="52412"/>
                <a:satOff val="-13239"/>
                <a:lumOff val="16299"/>
                <a:alphaOff val="0"/>
                <a:tint val="44000"/>
                <a:satMod val="165000"/>
              </a:schemeClr>
            </a:gs>
            <a:gs pos="93000">
              <a:schemeClr val="accent3">
                <a:shade val="90000"/>
                <a:hueOff val="52412"/>
                <a:satOff val="-13239"/>
                <a:lumOff val="16299"/>
                <a:alphaOff val="0"/>
                <a:tint val="15000"/>
                <a:satMod val="165000"/>
              </a:schemeClr>
            </a:gs>
            <a:gs pos="100000">
              <a:schemeClr val="accent3">
                <a:shade val="90000"/>
                <a:hueOff val="52412"/>
                <a:satOff val="-13239"/>
                <a:lumOff val="16299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shade val="90000"/>
              <a:hueOff val="52412"/>
              <a:satOff val="-13239"/>
              <a:lumOff val="16299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96A0C17-1D63-4CBC-9AF6-5C9726046F82}">
      <dsp:nvSpPr>
        <dsp:cNvPr id="0" name=""/>
        <dsp:cNvSpPr/>
      </dsp:nvSpPr>
      <dsp:spPr>
        <a:xfrm>
          <a:off x="1347526" y="540797"/>
          <a:ext cx="4091686" cy="4091686"/>
        </a:xfrm>
        <a:prstGeom prst="blockArc">
          <a:avLst>
            <a:gd name="adj1" fmla="val 7560000"/>
            <a:gd name="adj2" fmla="val 11880000"/>
            <a:gd name="adj3" fmla="val 4639"/>
          </a:avLst>
        </a:prstGeom>
        <a:gradFill rotWithShape="0">
          <a:gsLst>
            <a:gs pos="0">
              <a:schemeClr val="accent3">
                <a:shade val="90000"/>
                <a:hueOff val="104823"/>
                <a:satOff val="-26478"/>
                <a:lumOff val="32598"/>
                <a:alphaOff val="0"/>
                <a:tint val="70000"/>
                <a:satMod val="130000"/>
              </a:schemeClr>
            </a:gs>
            <a:gs pos="43000">
              <a:schemeClr val="accent3">
                <a:shade val="90000"/>
                <a:hueOff val="104823"/>
                <a:satOff val="-26478"/>
                <a:lumOff val="32598"/>
                <a:alphaOff val="0"/>
                <a:tint val="44000"/>
                <a:satMod val="165000"/>
              </a:schemeClr>
            </a:gs>
            <a:gs pos="93000">
              <a:schemeClr val="accent3">
                <a:shade val="90000"/>
                <a:hueOff val="104823"/>
                <a:satOff val="-26478"/>
                <a:lumOff val="32598"/>
                <a:alphaOff val="0"/>
                <a:tint val="15000"/>
                <a:satMod val="165000"/>
              </a:schemeClr>
            </a:gs>
            <a:gs pos="100000">
              <a:schemeClr val="accent3">
                <a:shade val="90000"/>
                <a:hueOff val="104823"/>
                <a:satOff val="-26478"/>
                <a:lumOff val="32598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shade val="90000"/>
              <a:hueOff val="104823"/>
              <a:satOff val="-26478"/>
              <a:lumOff val="32598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F1C47D2-A84E-4369-B3CD-F71ED24BD3B1}">
      <dsp:nvSpPr>
        <dsp:cNvPr id="0" name=""/>
        <dsp:cNvSpPr/>
      </dsp:nvSpPr>
      <dsp:spPr>
        <a:xfrm>
          <a:off x="1326187" y="525506"/>
          <a:ext cx="4091686" cy="4091686"/>
        </a:xfrm>
        <a:prstGeom prst="blockArc">
          <a:avLst>
            <a:gd name="adj1" fmla="val 3238192"/>
            <a:gd name="adj2" fmla="val 7514840"/>
            <a:gd name="adj3" fmla="val 4639"/>
          </a:avLst>
        </a:prstGeom>
        <a:gradFill rotWithShape="0">
          <a:gsLst>
            <a:gs pos="0">
              <a:schemeClr val="accent3">
                <a:shade val="90000"/>
                <a:hueOff val="104823"/>
                <a:satOff val="-26478"/>
                <a:lumOff val="32598"/>
                <a:alphaOff val="0"/>
                <a:tint val="70000"/>
                <a:satMod val="130000"/>
              </a:schemeClr>
            </a:gs>
            <a:gs pos="43000">
              <a:schemeClr val="accent3">
                <a:shade val="90000"/>
                <a:hueOff val="104823"/>
                <a:satOff val="-26478"/>
                <a:lumOff val="32598"/>
                <a:alphaOff val="0"/>
                <a:tint val="44000"/>
                <a:satMod val="165000"/>
              </a:schemeClr>
            </a:gs>
            <a:gs pos="93000">
              <a:schemeClr val="accent3">
                <a:shade val="90000"/>
                <a:hueOff val="104823"/>
                <a:satOff val="-26478"/>
                <a:lumOff val="32598"/>
                <a:alphaOff val="0"/>
                <a:tint val="15000"/>
                <a:satMod val="165000"/>
              </a:schemeClr>
            </a:gs>
            <a:gs pos="100000">
              <a:schemeClr val="accent3">
                <a:shade val="90000"/>
                <a:hueOff val="104823"/>
                <a:satOff val="-26478"/>
                <a:lumOff val="32598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shade val="90000"/>
              <a:hueOff val="104823"/>
              <a:satOff val="-26478"/>
              <a:lumOff val="32598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73BF81B-8161-4E02-B708-37C5F9475A77}">
      <dsp:nvSpPr>
        <dsp:cNvPr id="0" name=""/>
        <dsp:cNvSpPr/>
      </dsp:nvSpPr>
      <dsp:spPr>
        <a:xfrm>
          <a:off x="1339597" y="515837"/>
          <a:ext cx="4091686" cy="4091686"/>
        </a:xfrm>
        <a:prstGeom prst="blockArc">
          <a:avLst>
            <a:gd name="adj1" fmla="val 20565051"/>
            <a:gd name="adj2" fmla="val 3266631"/>
            <a:gd name="adj3" fmla="val 4639"/>
          </a:avLst>
        </a:prstGeom>
        <a:gradFill rotWithShape="0">
          <a:gsLst>
            <a:gs pos="0">
              <a:schemeClr val="accent3">
                <a:shade val="90000"/>
                <a:hueOff val="52412"/>
                <a:satOff val="-13239"/>
                <a:lumOff val="16299"/>
                <a:alphaOff val="0"/>
                <a:tint val="70000"/>
                <a:satMod val="130000"/>
              </a:schemeClr>
            </a:gs>
            <a:gs pos="43000">
              <a:schemeClr val="accent3">
                <a:shade val="90000"/>
                <a:hueOff val="52412"/>
                <a:satOff val="-13239"/>
                <a:lumOff val="16299"/>
                <a:alphaOff val="0"/>
                <a:tint val="44000"/>
                <a:satMod val="165000"/>
              </a:schemeClr>
            </a:gs>
            <a:gs pos="93000">
              <a:schemeClr val="accent3">
                <a:shade val="90000"/>
                <a:hueOff val="52412"/>
                <a:satOff val="-13239"/>
                <a:lumOff val="16299"/>
                <a:alphaOff val="0"/>
                <a:tint val="15000"/>
                <a:satMod val="165000"/>
              </a:schemeClr>
            </a:gs>
            <a:gs pos="100000">
              <a:schemeClr val="accent3">
                <a:shade val="90000"/>
                <a:hueOff val="52412"/>
                <a:satOff val="-13239"/>
                <a:lumOff val="16299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shade val="90000"/>
              <a:hueOff val="52412"/>
              <a:satOff val="-13239"/>
              <a:lumOff val="16299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EF573E4-3015-455A-B667-24E4AFC7E93A}">
      <dsp:nvSpPr>
        <dsp:cNvPr id="0" name=""/>
        <dsp:cNvSpPr/>
      </dsp:nvSpPr>
      <dsp:spPr>
        <a:xfrm>
          <a:off x="1347526" y="540797"/>
          <a:ext cx="4091686" cy="4091686"/>
        </a:xfrm>
        <a:prstGeom prst="blockArc">
          <a:avLst>
            <a:gd name="adj1" fmla="val 16200000"/>
            <a:gd name="adj2" fmla="val 20520000"/>
            <a:gd name="adj3" fmla="val 4639"/>
          </a:avLst>
        </a:prstGeom>
        <a:gradFill rotWithShape="0">
          <a:gsLst>
            <a:gs pos="0">
              <a:schemeClr val="accent3">
                <a:shade val="90000"/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3">
                <a:shade val="90000"/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3">
                <a:shade val="90000"/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3">
                <a:shade val="90000"/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shade val="9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0740E59-25C9-4668-B9BF-98B660BA3729}">
      <dsp:nvSpPr>
        <dsp:cNvPr id="0" name=""/>
        <dsp:cNvSpPr/>
      </dsp:nvSpPr>
      <dsp:spPr>
        <a:xfrm>
          <a:off x="2448291" y="2016222"/>
          <a:ext cx="1883042" cy="1164417"/>
        </a:xfrm>
        <a:prstGeom prst="ellipse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7150" dist="38100" dir="5400000" algn="ctr" rotWithShape="0">
            <a:schemeClr val="accent3">
              <a:shade val="6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chemeClr val="bg1"/>
              </a:solidFill>
              <a:latin typeface="Microsoft Sans Serif" pitchFamily="34" charset="0"/>
              <a:cs typeface="Microsoft Sans Serif" pitchFamily="34" charset="0"/>
            </a:rPr>
            <a:t>PLOCAN</a:t>
          </a:r>
          <a:endParaRPr lang="es-ES" sz="2000" b="1" kern="1200" dirty="0">
            <a:solidFill>
              <a:schemeClr val="bg1"/>
            </a:solidFill>
            <a:latin typeface="Microsoft Sans Serif" pitchFamily="34" charset="0"/>
            <a:cs typeface="Microsoft Sans Serif" pitchFamily="34" charset="0"/>
          </a:endParaRPr>
        </a:p>
      </dsp:txBody>
      <dsp:txXfrm>
        <a:off x="2448291" y="2016222"/>
        <a:ext cx="1883042" cy="1164417"/>
      </dsp:txXfrm>
    </dsp:sp>
    <dsp:sp modelId="{D0C7956F-090E-449E-A505-2FF77205343C}">
      <dsp:nvSpPr>
        <dsp:cNvPr id="0" name=""/>
        <dsp:cNvSpPr/>
      </dsp:nvSpPr>
      <dsp:spPr>
        <a:xfrm>
          <a:off x="2473861" y="72214"/>
          <a:ext cx="1839015" cy="1032069"/>
        </a:xfrm>
        <a:prstGeom prst="ellipse">
          <a:avLst/>
        </a:prstGeom>
        <a:solidFill>
          <a:srgbClr val="008000"/>
        </a:solidFill>
        <a:ln>
          <a:noFill/>
        </a:ln>
        <a:effectLst>
          <a:outerShdw blurRad="57150" dist="38100" dir="5400000" algn="ctr" rotWithShape="0">
            <a:schemeClr val="accent3">
              <a:shade val="5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err="1" smtClean="0">
              <a:latin typeface="Microsoft Sans Serif" pitchFamily="34" charset="0"/>
              <a:cs typeface="Microsoft Sans Serif" pitchFamily="34" charset="0"/>
            </a:rPr>
            <a:t>Ocean</a:t>
          </a:r>
          <a:r>
            <a:rPr lang="es-ES" sz="1800" kern="1200" dirty="0" smtClean="0">
              <a:latin typeface="Microsoft Sans Serif" pitchFamily="34" charset="0"/>
              <a:cs typeface="Microsoft Sans Serif" pitchFamily="34" charset="0"/>
            </a:rPr>
            <a:t> </a:t>
          </a:r>
          <a:r>
            <a:rPr lang="es-ES" sz="1800" kern="1200" dirty="0" err="1" smtClean="0">
              <a:latin typeface="Microsoft Sans Serif" pitchFamily="34" charset="0"/>
              <a:cs typeface="Microsoft Sans Serif" pitchFamily="34" charset="0"/>
            </a:rPr>
            <a:t>observatory</a:t>
          </a:r>
          <a:endParaRPr lang="es-ES" sz="1800" kern="1200" dirty="0">
            <a:latin typeface="Microsoft Sans Serif" pitchFamily="34" charset="0"/>
            <a:cs typeface="Microsoft Sans Serif" pitchFamily="34" charset="0"/>
          </a:endParaRPr>
        </a:p>
      </dsp:txBody>
      <dsp:txXfrm>
        <a:off x="2473861" y="72214"/>
        <a:ext cx="1839015" cy="1032069"/>
      </dsp:txXfrm>
    </dsp:sp>
    <dsp:sp modelId="{3779B514-84C6-4096-AC4B-6E2D38E0D80B}">
      <dsp:nvSpPr>
        <dsp:cNvPr id="0" name=""/>
        <dsp:cNvSpPr/>
      </dsp:nvSpPr>
      <dsp:spPr>
        <a:xfrm>
          <a:off x="4407522" y="1417927"/>
          <a:ext cx="1772858" cy="1102352"/>
        </a:xfrm>
        <a:prstGeom prst="ellipse">
          <a:avLst/>
        </a:prstGeom>
        <a:solidFill>
          <a:schemeClr val="bg2">
            <a:lumMod val="90000"/>
          </a:schemeClr>
        </a:solidFill>
        <a:ln>
          <a:noFill/>
        </a:ln>
        <a:effectLst>
          <a:outerShdw blurRad="57150" dist="38100" dir="5400000" algn="ctr" rotWithShape="0">
            <a:schemeClr val="accent3">
              <a:shade val="50000"/>
              <a:hueOff val="49721"/>
              <a:satOff val="-13954"/>
              <a:lumOff val="19588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err="1" smtClean="0">
              <a:latin typeface="Microsoft Sans Serif" pitchFamily="34" charset="0"/>
              <a:cs typeface="Microsoft Sans Serif" pitchFamily="34" charset="0"/>
            </a:rPr>
            <a:t>Platform</a:t>
          </a:r>
          <a:r>
            <a:rPr lang="es-ES" sz="1800" kern="1200" dirty="0" smtClean="0">
              <a:latin typeface="Microsoft Sans Serif" pitchFamily="34" charset="0"/>
              <a:cs typeface="Microsoft Sans Serif" pitchFamily="34" charset="0"/>
            </a:rPr>
            <a:t> of </a:t>
          </a:r>
          <a:r>
            <a:rPr lang="es-ES" sz="1800" kern="1200" dirty="0" err="1" smtClean="0">
              <a:latin typeface="Microsoft Sans Serif" pitchFamily="34" charset="0"/>
              <a:cs typeface="Microsoft Sans Serif" pitchFamily="34" charset="0"/>
            </a:rPr>
            <a:t>innovation</a:t>
          </a:r>
          <a:endParaRPr lang="es-ES" sz="1800" kern="1200" dirty="0">
            <a:latin typeface="Microsoft Sans Serif" pitchFamily="34" charset="0"/>
            <a:cs typeface="Microsoft Sans Serif" pitchFamily="34" charset="0"/>
          </a:endParaRPr>
        </a:p>
      </dsp:txBody>
      <dsp:txXfrm>
        <a:off x="4407522" y="1417927"/>
        <a:ext cx="1772858" cy="1102352"/>
      </dsp:txXfrm>
    </dsp:sp>
    <dsp:sp modelId="{CF69476C-C4F9-4506-9F96-D51E1B11C21C}">
      <dsp:nvSpPr>
        <dsp:cNvPr id="0" name=""/>
        <dsp:cNvSpPr/>
      </dsp:nvSpPr>
      <dsp:spPr>
        <a:xfrm>
          <a:off x="3888440" y="3528398"/>
          <a:ext cx="1318130" cy="1318130"/>
        </a:xfrm>
        <a:prstGeom prst="ellipse">
          <a:avLst/>
        </a:prstGeom>
        <a:solidFill>
          <a:schemeClr val="bg2"/>
        </a:solidFill>
        <a:ln>
          <a:noFill/>
        </a:ln>
        <a:effectLst>
          <a:outerShdw blurRad="57150" dist="38100" dir="5400000" algn="ctr" rotWithShape="0">
            <a:schemeClr val="accent3">
              <a:shade val="50000"/>
              <a:hueOff val="99442"/>
              <a:satOff val="-27907"/>
              <a:lumOff val="39175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err="1" smtClean="0">
              <a:latin typeface="Microsoft Sans Serif" pitchFamily="34" charset="0"/>
              <a:cs typeface="Microsoft Sans Serif" pitchFamily="34" charset="0"/>
            </a:rPr>
            <a:t>Testbed</a:t>
          </a:r>
          <a:endParaRPr lang="es-ES" sz="1800" b="1" kern="1200" dirty="0" smtClean="0">
            <a:latin typeface="Microsoft Sans Serif" pitchFamily="34" charset="0"/>
            <a:cs typeface="Microsoft Sans Serif" pitchFamily="34" charset="0"/>
          </a:endParaRPr>
        </a:p>
      </dsp:txBody>
      <dsp:txXfrm>
        <a:off x="3888440" y="3528398"/>
        <a:ext cx="1318130" cy="1318130"/>
      </dsp:txXfrm>
    </dsp:sp>
    <dsp:sp modelId="{EE281526-9D0F-437C-BEC1-0ADF90402C90}">
      <dsp:nvSpPr>
        <dsp:cNvPr id="0" name=""/>
        <dsp:cNvSpPr/>
      </dsp:nvSpPr>
      <dsp:spPr>
        <a:xfrm>
          <a:off x="1559680" y="3544307"/>
          <a:ext cx="1318130" cy="1318130"/>
        </a:xfrm>
        <a:prstGeom prst="ellipse">
          <a:avLst/>
        </a:prstGeom>
        <a:solidFill>
          <a:schemeClr val="bg2">
            <a:lumMod val="90000"/>
          </a:schemeClr>
        </a:solidFill>
        <a:ln>
          <a:noFill/>
        </a:ln>
        <a:effectLst>
          <a:outerShdw blurRad="57150" dist="38100" dir="5400000" algn="ctr" rotWithShape="0">
            <a:schemeClr val="accent3">
              <a:shade val="50000"/>
              <a:hueOff val="99442"/>
              <a:satOff val="-27907"/>
              <a:lumOff val="39175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latin typeface="Microsoft Sans Serif" pitchFamily="34" charset="0"/>
              <a:cs typeface="Microsoft Sans Serif" pitchFamily="34" charset="0"/>
            </a:rPr>
            <a:t>Training centre</a:t>
          </a:r>
          <a:endParaRPr lang="es-ES" sz="1800" kern="1200" dirty="0">
            <a:latin typeface="Microsoft Sans Serif" pitchFamily="34" charset="0"/>
            <a:cs typeface="Microsoft Sans Serif" pitchFamily="34" charset="0"/>
          </a:endParaRPr>
        </a:p>
      </dsp:txBody>
      <dsp:txXfrm>
        <a:off x="1559680" y="3544307"/>
        <a:ext cx="1318130" cy="1318130"/>
      </dsp:txXfrm>
    </dsp:sp>
    <dsp:sp modelId="{D11765DA-DFE7-4ADB-A77D-96F475EF9333}">
      <dsp:nvSpPr>
        <dsp:cNvPr id="0" name=""/>
        <dsp:cNvSpPr/>
      </dsp:nvSpPr>
      <dsp:spPr>
        <a:xfrm>
          <a:off x="538210" y="1489936"/>
          <a:ext cx="1909153" cy="958333"/>
        </a:xfrm>
        <a:prstGeom prst="ellipse">
          <a:avLst/>
        </a:prstGeom>
        <a:solidFill>
          <a:schemeClr val="bg2">
            <a:lumMod val="90000"/>
          </a:schemeClr>
        </a:solidFill>
        <a:ln>
          <a:noFill/>
        </a:ln>
        <a:effectLst>
          <a:outerShdw blurRad="57150" dist="38100" dir="5400000" algn="ctr" rotWithShape="0">
            <a:schemeClr val="accent3">
              <a:shade val="50000"/>
              <a:hueOff val="49721"/>
              <a:satOff val="-13954"/>
              <a:lumOff val="19588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S" sz="1800" kern="1200" dirty="0" smtClean="0">
              <a:latin typeface="Microsoft Sans Serif" pitchFamily="34" charset="0"/>
              <a:cs typeface="Microsoft Sans Serif" pitchFamily="34" charset="0"/>
            </a:rPr>
            <a:t>Base </a:t>
          </a:r>
          <a:r>
            <a:rPr lang="es-ES" sz="1800" kern="1200" dirty="0" err="1" smtClean="0">
              <a:latin typeface="Microsoft Sans Serif" pitchFamily="34" charset="0"/>
              <a:cs typeface="Microsoft Sans Serif" pitchFamily="34" charset="0"/>
            </a:rPr>
            <a:t>for</a:t>
          </a:r>
          <a:r>
            <a:rPr lang="es-ES" sz="1800" kern="1200" dirty="0" smtClean="0">
              <a:latin typeface="Microsoft Sans Serif" pitchFamily="34" charset="0"/>
              <a:cs typeface="Microsoft Sans Serif" pitchFamily="34" charset="0"/>
            </a:rPr>
            <a:t> </a:t>
          </a:r>
          <a:r>
            <a:rPr lang="es-ES" sz="1800" kern="1200" dirty="0" err="1" smtClean="0">
              <a:latin typeface="Microsoft Sans Serif" pitchFamily="34" charset="0"/>
              <a:cs typeface="Microsoft Sans Serif" pitchFamily="34" charset="0"/>
            </a:rPr>
            <a:t>underwater</a:t>
          </a:r>
          <a:r>
            <a:rPr lang="es-ES" sz="1800" kern="1200" dirty="0" smtClean="0">
              <a:latin typeface="Microsoft Sans Serif" pitchFamily="34" charset="0"/>
              <a:cs typeface="Microsoft Sans Serif" pitchFamily="34" charset="0"/>
            </a:rPr>
            <a:t> </a:t>
          </a: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S" sz="1800" kern="1200" dirty="0" err="1" smtClean="0">
              <a:latin typeface="Microsoft Sans Serif" pitchFamily="34" charset="0"/>
              <a:cs typeface="Microsoft Sans Serif" pitchFamily="34" charset="0"/>
            </a:rPr>
            <a:t>vehicles</a:t>
          </a:r>
          <a:endParaRPr lang="es-ES" sz="1800" kern="1200" dirty="0">
            <a:latin typeface="Microsoft Sans Serif" pitchFamily="34" charset="0"/>
            <a:cs typeface="Microsoft Sans Serif" pitchFamily="34" charset="0"/>
          </a:endParaRPr>
        </a:p>
      </dsp:txBody>
      <dsp:txXfrm>
        <a:off x="538210" y="1489936"/>
        <a:ext cx="1909153" cy="9583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4988" cy="512763"/>
          </a:xfrm>
          <a:prstGeom prst="rect">
            <a:avLst/>
          </a:prstGeom>
        </p:spPr>
        <p:txBody>
          <a:bodyPr vert="horz" lIns="95473" tIns="47736" rIns="95473" bIns="4773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4988" cy="512763"/>
          </a:xfrm>
          <a:prstGeom prst="rect">
            <a:avLst/>
          </a:prstGeom>
        </p:spPr>
        <p:txBody>
          <a:bodyPr vert="horz" wrap="square" lIns="95473" tIns="47736" rIns="95473" bIns="47736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alibri" pitchFamily="-112" charset="0"/>
                <a:ea typeface="Arial" pitchFamily="-112" charset="0"/>
                <a:cs typeface="Arial" pitchFamily="-112" charset="0"/>
              </a:defRPr>
            </a:lvl1pPr>
          </a:lstStyle>
          <a:p>
            <a:pPr>
              <a:defRPr/>
            </a:pPr>
            <a:fld id="{8BB655AC-F998-1745-875A-F00F122A7858}" type="datetime1">
              <a:rPr lang="es-ES"/>
              <a:pPr>
                <a:defRPr/>
              </a:pPr>
              <a:t>16/11/2010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89013" y="765175"/>
            <a:ext cx="5121275" cy="3840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73" tIns="47736" rIns="95473" bIns="47736" rtlCol="0" anchor="ctr"/>
          <a:lstStyle/>
          <a:p>
            <a:pPr lvl="0"/>
            <a:endParaRPr lang="es-ES" noProof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9613" y="4862513"/>
            <a:ext cx="5680075" cy="4605337"/>
          </a:xfrm>
          <a:prstGeom prst="rect">
            <a:avLst/>
          </a:prstGeom>
        </p:spPr>
        <p:txBody>
          <a:bodyPr vert="horz" wrap="square" lIns="95473" tIns="47736" rIns="95473" bIns="47736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720263"/>
            <a:ext cx="3074988" cy="512762"/>
          </a:xfrm>
          <a:prstGeom prst="rect">
            <a:avLst/>
          </a:prstGeom>
        </p:spPr>
        <p:txBody>
          <a:bodyPr vert="horz" lIns="95473" tIns="47736" rIns="95473" bIns="4773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022725" y="9720263"/>
            <a:ext cx="3074988" cy="512762"/>
          </a:xfrm>
          <a:prstGeom prst="rect">
            <a:avLst/>
          </a:prstGeom>
        </p:spPr>
        <p:txBody>
          <a:bodyPr vert="horz" wrap="square" lIns="95473" tIns="47736" rIns="95473" bIns="47736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alibri" pitchFamily="-112" charset="0"/>
                <a:ea typeface="Arial" pitchFamily="-112" charset="0"/>
                <a:cs typeface="Arial" pitchFamily="-112" charset="0"/>
              </a:defRPr>
            </a:lvl1pPr>
          </a:lstStyle>
          <a:p>
            <a:pPr>
              <a:defRPr/>
            </a:pPr>
            <a:fld id="{DC5CCCD2-BB72-EE47-94D0-B9FAC78CE6A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Marcador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s-ES_tradnl" sz="3900" smtClean="0">
                <a:solidFill>
                  <a:srgbClr val="FF0000"/>
                </a:solidFill>
                <a:latin typeface="Apple Chancery" pitchFamily="-112" charset="0"/>
              </a:rPr>
              <a:t>PLEASE MAKE COMMENTS ON WHAT TO ADD OR DETRACT </a:t>
            </a:r>
            <a:endParaRPr lang="en-GB" sz="3900" smtClean="0">
              <a:solidFill>
                <a:srgbClr val="FF0000"/>
              </a:solidFill>
              <a:latin typeface="Apple Chancery" pitchFamily="-112" charset="0"/>
            </a:endParaRPr>
          </a:p>
        </p:txBody>
      </p:sp>
      <p:sp>
        <p:nvSpPr>
          <p:cNvPr id="16388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731B9CE-61F2-9643-B408-FADFCA9CD76E}" type="slidenum">
              <a:rPr lang="es-ES">
                <a:ea typeface="ＭＳ Ｐゴシック" pitchFamily="-112" charset="-128"/>
                <a:cs typeface="ＭＳ Ｐゴシック" pitchFamily="-112" charset="-128"/>
              </a:rPr>
              <a:pPr/>
              <a:t>1</a:t>
            </a:fld>
            <a:endParaRPr lang="es-ES"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Marcador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GB" smtClean="0"/>
          </a:p>
        </p:txBody>
      </p:sp>
      <p:sp>
        <p:nvSpPr>
          <p:cNvPr id="5427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016BC13-8403-4E48-8495-C9ED8CB35F90}" type="slidenum">
              <a:rPr lang="es-ES"/>
              <a:pPr/>
              <a:t>30</a:t>
            </a:fld>
            <a:endParaRPr lang="es-E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Marcador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GB" smtClean="0"/>
          </a:p>
        </p:txBody>
      </p:sp>
      <p:sp>
        <p:nvSpPr>
          <p:cNvPr id="5632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F210FE0-142A-3540-B88D-C8D2AC6EB46B}" type="slidenum">
              <a:rPr lang="es-ES"/>
              <a:pPr/>
              <a:t>31</a:t>
            </a:fld>
            <a:endParaRPr lang="es-E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GB"/>
          </a:p>
        </p:txBody>
      </p:sp>
      <p:sp>
        <p:nvSpPr>
          <p:cNvPr id="6554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1D18785-8002-1746-B6B9-AE9F0A25B202}" type="slidenum">
              <a:rPr lang="es-ES"/>
              <a:pPr/>
              <a:t>39</a:t>
            </a:fld>
            <a:endParaRPr lang="es-E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GB"/>
          </a:p>
        </p:txBody>
      </p:sp>
      <p:sp>
        <p:nvSpPr>
          <p:cNvPr id="6758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ECED6AE-ABE4-3F49-ADC0-EF892CF24490}" type="slidenum">
              <a:rPr lang="es-ES"/>
              <a:pPr/>
              <a:t>40</a:t>
            </a:fld>
            <a:endParaRPr lang="es-E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GB"/>
          </a:p>
        </p:txBody>
      </p:sp>
      <p:sp>
        <p:nvSpPr>
          <p:cNvPr id="6963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7BED9B2-31FB-ED41-A262-3B6A29B247C4}" type="slidenum">
              <a:rPr lang="es-ES"/>
              <a:pPr/>
              <a:t>41</a:t>
            </a:fld>
            <a:endParaRPr lang="es-E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GB"/>
          </a:p>
        </p:txBody>
      </p:sp>
      <p:sp>
        <p:nvSpPr>
          <p:cNvPr id="7987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BDF32B2-1BE0-9347-8F0D-D637D09F5D2F}" type="slidenum">
              <a:rPr lang="es-ES"/>
              <a:pPr/>
              <a:t>53</a:t>
            </a:fld>
            <a:endParaRPr lang="es-E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GB"/>
          </a:p>
        </p:txBody>
      </p:sp>
      <p:sp>
        <p:nvSpPr>
          <p:cNvPr id="8192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82E3598-9322-DE4C-A73B-ECFD08B98CA1}" type="slidenum">
              <a:rPr lang="es-ES"/>
              <a:pPr/>
              <a:t>54</a:t>
            </a:fld>
            <a:endParaRPr lang="es-E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GB"/>
          </a:p>
        </p:txBody>
      </p:sp>
      <p:sp>
        <p:nvSpPr>
          <p:cNvPr id="7987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BDF32B2-1BE0-9347-8F0D-D637D09F5D2F}" type="slidenum">
              <a:rPr lang="es-ES"/>
              <a:pPr/>
              <a:t>57</a:t>
            </a:fld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GB" smtClean="0"/>
          </a:p>
        </p:txBody>
      </p:sp>
      <p:sp>
        <p:nvSpPr>
          <p:cNvPr id="1843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7F3200D-062D-0A42-8523-4B12E025F51C}" type="slidenum">
              <a:rPr lang="es-ES"/>
              <a:pPr/>
              <a:t>2</a:t>
            </a:fld>
            <a:endParaRPr lang="es-E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GB"/>
          </a:p>
        </p:txBody>
      </p:sp>
      <p:sp>
        <p:nvSpPr>
          <p:cNvPr id="317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887B853-D6A6-944A-A654-5F5316B239F5}" type="slidenum">
              <a:rPr lang="es-ES"/>
              <a:pPr/>
              <a:t>13</a:t>
            </a:fld>
            <a:endParaRPr lang="es-E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/>
          </a:p>
        </p:txBody>
      </p:sp>
      <p:sp>
        <p:nvSpPr>
          <p:cNvPr id="3379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A914AD7-66C4-0247-B8E2-F0E7174D8C07}" type="slidenum">
              <a:rPr lang="es-ES"/>
              <a:pPr/>
              <a:t>14</a:t>
            </a:fld>
            <a:endParaRPr lang="es-E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3686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EB52AB1-5A93-BD49-80BA-884353AAB127}" type="slidenum">
              <a:rPr lang="es-ES" smtClean="0"/>
              <a:pPr/>
              <a:t>17</a:t>
            </a:fld>
            <a:endParaRPr lang="es-E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GB"/>
          </a:p>
        </p:txBody>
      </p:sp>
      <p:sp>
        <p:nvSpPr>
          <p:cNvPr id="3891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69CAB34-E825-0641-BDF5-90F5A027BE26}" type="slidenum">
              <a:rPr lang="es-ES"/>
              <a:pPr/>
              <a:t>19</a:t>
            </a:fld>
            <a:endParaRPr lang="es-E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GB" smtClean="0"/>
          </a:p>
        </p:txBody>
      </p:sp>
      <p:sp>
        <p:nvSpPr>
          <p:cNvPr id="4403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D2C1344-FF23-594A-9C4C-5821BB9E86FE}" type="slidenum">
              <a:rPr lang="es-ES"/>
              <a:pPr/>
              <a:t>23</a:t>
            </a:fld>
            <a:endParaRPr lang="es-E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Marcador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GB"/>
          </a:p>
        </p:txBody>
      </p:sp>
      <p:sp>
        <p:nvSpPr>
          <p:cNvPr id="4813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2E005B7-7C57-2D41-A05E-5423A5ACBD75}" type="slidenum">
              <a:rPr lang="es-ES" smtClean="0"/>
              <a:pPr/>
              <a:t>26</a:t>
            </a:fld>
            <a:endParaRPr lang="es-E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Marcador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GB" sz="3900" smtClean="0">
              <a:solidFill>
                <a:srgbClr val="FF0000"/>
              </a:solidFill>
              <a:latin typeface="Apple Chancery" pitchFamily="-112" charset="0"/>
            </a:endParaRPr>
          </a:p>
        </p:txBody>
      </p:sp>
      <p:sp>
        <p:nvSpPr>
          <p:cNvPr id="52228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48FE4C8-3AEC-5648-BB3E-8742CD2FA27E}" type="slidenum">
              <a:rPr lang="es-ES"/>
              <a:pPr/>
              <a:t>29</a:t>
            </a:fld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4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54D54773-49A9-9A41-B2CA-6912601D21EC}" type="datetime1">
              <a:rPr lang="en-US"/>
              <a:pPr>
                <a:defRPr/>
              </a:pPr>
              <a:t>11/16/2010</a:t>
            </a:fld>
            <a:endParaRPr lang="es-ES"/>
          </a:p>
        </p:txBody>
      </p:sp>
      <p:sp>
        <p:nvSpPr>
          <p:cNvPr id="5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9772DC70-9577-174D-BA35-4D6AF1053E4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6097BF-DC5F-F146-8306-9452649AE9B6}" type="datetime1">
              <a:rPr lang="en-US"/>
              <a:pPr>
                <a:defRPr/>
              </a:pPr>
              <a:t>11/16/2010</a:t>
            </a:fld>
            <a:endParaRPr lang="es-ES"/>
          </a:p>
        </p:txBody>
      </p:sp>
      <p:sp>
        <p:nvSpPr>
          <p:cNvPr id="5" name="2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1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842E69-373B-6A49-81B9-7B7CE6A8A9E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FB9A6-BEA2-3B4E-96E3-7CB47D470C2C}" type="datetime1">
              <a:rPr lang="en-US"/>
              <a:pPr>
                <a:defRPr/>
              </a:pPr>
              <a:t>11/16/2010</a:t>
            </a:fld>
            <a:endParaRPr lang="es-ES"/>
          </a:p>
        </p:txBody>
      </p:sp>
      <p:sp>
        <p:nvSpPr>
          <p:cNvPr id="5" name="2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1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6C2CD-2BD1-8840-8B49-B54EE61A1B8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3 Imagen" descr="Imagen1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271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14 Imagen" descr="pastilla_completa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929438" y="6354763"/>
            <a:ext cx="2057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9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D2A310-075D-E546-89B6-4E146A634C4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7DE945-28F2-664F-8559-52908B0B7915}" type="datetime1">
              <a:rPr lang="en-US"/>
              <a:pPr>
                <a:defRPr/>
              </a:pPr>
              <a:t>11/16/2010</a:t>
            </a:fld>
            <a:endParaRPr lang="es-ES"/>
          </a:p>
        </p:txBody>
      </p:sp>
      <p:sp>
        <p:nvSpPr>
          <p:cNvPr id="5" name="2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1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0A30BE-4A1A-E640-A231-0D2A9494805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E9B57CFF-5BAA-0B4C-8C00-FC67B0264B84}" type="datetime1">
              <a:rPr lang="en-US"/>
              <a:pPr>
                <a:defRPr/>
              </a:pPr>
              <a:t>11/16/2010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FEACAAB1-F896-984F-9E28-59DDE471C7E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3F270D-AAE6-8547-8F8D-C2B6C747AF46}" type="datetime1">
              <a:rPr lang="en-US"/>
              <a:pPr>
                <a:defRPr/>
              </a:pPr>
              <a:t>11/16/2010</a:t>
            </a:fld>
            <a:endParaRPr lang="es-ES"/>
          </a:p>
        </p:txBody>
      </p:sp>
      <p:sp>
        <p:nvSpPr>
          <p:cNvPr id="6" name="2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1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638D6B-A85C-E24E-BA94-4A2BB4B0268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DFFEDE-4FA6-BC42-8D36-9B87430AFC0A}" type="datetime1">
              <a:rPr lang="en-US"/>
              <a:pPr>
                <a:defRPr/>
              </a:pPr>
              <a:t>11/16/2010</a:t>
            </a:fld>
            <a:endParaRPr lang="es-ES"/>
          </a:p>
        </p:txBody>
      </p:sp>
      <p:sp>
        <p:nvSpPr>
          <p:cNvPr id="8" name="2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1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CBFB9-EA0F-7E45-9791-D6FC6432203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C75C3-5C9A-5B49-A6F9-04DEAC2A664E}" type="datetime1">
              <a:rPr lang="en-US"/>
              <a:pPr>
                <a:defRPr/>
              </a:pPr>
              <a:t>11/16/2010</a:t>
            </a:fld>
            <a:endParaRPr lang="es-ES"/>
          </a:p>
        </p:txBody>
      </p:sp>
      <p:sp>
        <p:nvSpPr>
          <p:cNvPr id="4" name="2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1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2E495-48D5-2549-9C96-7C3F304CD01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53342-6693-7F4E-B496-3CE63553BD73}" type="datetime1">
              <a:rPr lang="en-US"/>
              <a:pPr>
                <a:defRPr/>
              </a:pPr>
              <a:t>11/16/2010</a:t>
            </a:fld>
            <a:endParaRPr lang="en-U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7EE400-F0FB-8B42-BB78-85D6DD142C0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4C7D42-F925-0B46-BF0D-6C2233DA2292}" type="datetime1">
              <a:rPr lang="en-US"/>
              <a:pPr>
                <a:defRPr/>
              </a:pPr>
              <a:t>11/16/2010</a:t>
            </a:fld>
            <a:endParaRPr lang="es-ES"/>
          </a:p>
        </p:txBody>
      </p:sp>
      <p:sp>
        <p:nvSpPr>
          <p:cNvPr id="6" name="2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1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04BF6A-7A4B-D144-B6AB-C0A6F460765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3 Recortar y redondear rectángulo de esquina sencilla"/>
          <p:cNvSpPr>
            <a:spLocks/>
          </p:cNvSpPr>
          <p:nvPr/>
        </p:nvSpPr>
        <p:spPr bwMode="auto">
          <a:xfrm rot="420000" flipV="1">
            <a:off x="3165475" y="1108075"/>
            <a:ext cx="5257800" cy="4114800"/>
          </a:xfrm>
          <a:custGeom>
            <a:avLst/>
            <a:gdLst>
              <a:gd name="T0" fmla="*/ 5257800 w 5257800"/>
              <a:gd name="T1" fmla="*/ 2057400 h 4114800"/>
              <a:gd name="T2" fmla="*/ 2628900 w 5257800"/>
              <a:gd name="T3" fmla="*/ 4114800 h 4114800"/>
              <a:gd name="T4" fmla="*/ 0 w 5257800"/>
              <a:gd name="T5" fmla="*/ 2057400 h 4114800"/>
              <a:gd name="T6" fmla="*/ 2628900 w 5257800"/>
              <a:gd name="T7" fmla="*/ 0 h 41148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5257800"/>
              <a:gd name="T13" fmla="*/ 0 h 4114800"/>
              <a:gd name="T14" fmla="*/ 5182785 w 5257800"/>
              <a:gd name="T15" fmla="*/ 4114800 h 41148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257800" h="4114800">
                <a:moveTo>
                  <a:pt x="0" y="0"/>
                </a:moveTo>
                <a:lnTo>
                  <a:pt x="5107774" y="0"/>
                </a:lnTo>
                <a:lnTo>
                  <a:pt x="5257800" y="150026"/>
                </a:lnTo>
                <a:lnTo>
                  <a:pt x="5257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3175" cap="rnd" cmpd="sng">
            <a:solidFill>
              <a:srgbClr val="C0C0C0"/>
            </a:solidFill>
            <a:prstDash val="solid"/>
            <a:round/>
            <a:headEnd/>
            <a:tailEnd/>
          </a:ln>
          <a:effectLst>
            <a:outerShdw blurRad="63500" dist="38500" dir="7500041" sx="98500" sy="100079" kx="99984" algn="tl" rotWithShape="0">
              <a:srgbClr val="000000">
                <a:alpha val="25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endParaRPr lang="en-GB" sz="1800"/>
          </a:p>
        </p:txBody>
      </p:sp>
      <p:sp>
        <p:nvSpPr>
          <p:cNvPr id="6" name="14 Triángulo rectángulo"/>
          <p:cNvSpPr>
            <a:spLocks noChangeArrowheads="1"/>
          </p:cNvSpPr>
          <p:nvPr/>
        </p:nvSpPr>
        <p:spPr bwMode="auto"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>
            <a:solidFill>
              <a:srgbClr val="FFFFFF"/>
            </a:solidFill>
            <a:bevel/>
            <a:headEnd/>
            <a:tailEnd/>
          </a:ln>
          <a:effectLst>
            <a:outerShdw blurRad="63500" dist="6350" dir="12899787" algn="tl" rotWithShape="0">
              <a:srgbClr val="000000">
                <a:alpha val="46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15 Forma libre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>
              <a:latin typeface="+mn-lt"/>
              <a:ea typeface="+mn-ea"/>
              <a:cs typeface="+mn-cs"/>
            </a:endParaRPr>
          </a:p>
        </p:txBody>
      </p:sp>
      <p:sp>
        <p:nvSpPr>
          <p:cNvPr id="8" name="16 Forma libre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>
              <a:latin typeface="+mn-lt"/>
              <a:ea typeface="+mn-ea"/>
              <a:cs typeface="+mn-cs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s-ES" noProof="0" smtClean="0"/>
              <a:t>Haga clic en el icono para agregar una imagen</a:t>
            </a:r>
            <a:endParaRPr lang="en-US" noProof="0" dirty="0"/>
          </a:p>
        </p:txBody>
      </p:sp>
      <p:sp>
        <p:nvSpPr>
          <p:cNvPr id="9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724F0-DE03-8B43-B5C2-C5D8B608EBAA}" type="datetime1">
              <a:rPr lang="en-US"/>
              <a:pPr>
                <a:defRPr/>
              </a:pPr>
              <a:t>11/16/2010</a:t>
            </a:fld>
            <a:endParaRPr lang="es-ES"/>
          </a:p>
        </p:txBody>
      </p:sp>
      <p:sp>
        <p:nvSpPr>
          <p:cNvPr id="10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1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8881AA-FCD0-2349-A550-564A88261CF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Forma libre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>
              <a:latin typeface="+mn-lt"/>
              <a:ea typeface="+mn-ea"/>
              <a:cs typeface="+mn-cs"/>
            </a:endParaRPr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>
              <a:latin typeface="+mn-lt"/>
              <a:ea typeface="+mn-ea"/>
              <a:cs typeface="+mn-cs"/>
            </a:endParaRPr>
          </a:p>
        </p:txBody>
      </p:sp>
      <p:sp>
        <p:nvSpPr>
          <p:cNvPr id="1028" name="8 Marcador de título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1029" name="29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45C75"/>
                </a:solidFill>
                <a:latin typeface="Arial" pitchFamily="-112" charset="0"/>
                <a:ea typeface="Arial" pitchFamily="-112" charset="0"/>
                <a:cs typeface="Arial" pitchFamily="-112" charset="0"/>
              </a:defRPr>
            </a:lvl1pPr>
          </a:lstStyle>
          <a:p>
            <a:pPr>
              <a:defRPr/>
            </a:pPr>
            <a:fld id="{86155FFF-C86C-2447-B1D2-849E8CBF2B80}" type="datetime1">
              <a:rPr lang="en-US"/>
              <a:pPr>
                <a:defRPr/>
              </a:pPr>
              <a:t>11/16/2010</a:t>
            </a:fld>
            <a:endParaRPr lang="es-ES"/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45C75"/>
                </a:solidFill>
                <a:latin typeface="Arial" pitchFamily="-112" charset="0"/>
                <a:ea typeface="Arial" pitchFamily="-112" charset="0"/>
                <a:cs typeface="Arial" pitchFamily="-112" charset="0"/>
              </a:defRPr>
            </a:lvl1pPr>
          </a:lstStyle>
          <a:p>
            <a:pPr>
              <a:defRPr/>
            </a:pPr>
            <a:fld id="{2323021A-A07C-CB4A-AEAE-77B26046B0E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  <p:grpSp>
        <p:nvGrpSpPr>
          <p:cNvPr id="1033" name="1 Grupo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11 Forma libre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" name="12 Forma libre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00" r:id="rId1"/>
    <p:sldLayoutId id="2147484893" r:id="rId2"/>
    <p:sldLayoutId id="2147484901" r:id="rId3"/>
    <p:sldLayoutId id="2147484894" r:id="rId4"/>
    <p:sldLayoutId id="2147484895" r:id="rId5"/>
    <p:sldLayoutId id="2147484896" r:id="rId6"/>
    <p:sldLayoutId id="2147484902" r:id="rId7"/>
    <p:sldLayoutId id="2147484897" r:id="rId8"/>
    <p:sldLayoutId id="2147484903" r:id="rId9"/>
    <p:sldLayoutId id="2147484898" r:id="rId10"/>
    <p:sldLayoutId id="2147484899" r:id="rId11"/>
    <p:sldLayoutId id="2147484904" r:id="rId12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ＭＳ Ｐゴシック" pitchFamily="-112" charset="-128"/>
          <a:cs typeface="ＭＳ Ｐゴシック" pitchFamily="-112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ＭＳ Ｐゴシック" pitchFamily="-112" charset="-128"/>
          <a:cs typeface="ＭＳ Ｐゴシック" pitchFamily="-112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ＭＳ Ｐゴシック" pitchFamily="-112" charset="-128"/>
          <a:cs typeface="ＭＳ Ｐゴシック" pitchFamily="-112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ＭＳ Ｐゴシック" pitchFamily="-112" charset="-128"/>
          <a:cs typeface="ＭＳ Ｐゴシック" pitchFamily="-112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6BB1C9"/>
        </a:buClr>
        <a:buSzPct val="95000"/>
        <a:buFont typeface="Wingdings 2" pitchFamily="-112" charset="2"/>
        <a:buChar char=""/>
        <a:defRPr sz="2600" kern="1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-112" charset="2"/>
        <a:buChar char=""/>
        <a:defRPr sz="24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-112" charset="2"/>
        <a:buChar char=""/>
        <a:defRPr sz="21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6BB1C9"/>
        </a:buClr>
        <a:buSzPct val="65000"/>
        <a:buFont typeface="Wingdings 2" pitchFamily="-112" charset="2"/>
        <a:buChar char=""/>
        <a:defRPr sz="20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6585CF"/>
        </a:buClr>
        <a:buSzPct val="65000"/>
        <a:buFont typeface="Wingdings 2" pitchFamily="-112" charset="2"/>
        <a:buChar char=""/>
        <a:defRPr sz="20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14.jpeg"/><Relationship Id="rId18" Type="http://schemas.microsoft.com/office/2007/relationships/diagramDrawing" Target="../diagrams/drawing1.xml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12" Type="http://schemas.openxmlformats.org/officeDocument/2006/relationships/image" Target="../media/image13.png"/><Relationship Id="rId1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6" Type="http://schemas.openxmlformats.org/officeDocument/2006/relationships/diagramQuickStyle" Target="../diagrams/quickStyl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11" Type="http://schemas.openxmlformats.org/officeDocument/2006/relationships/image" Target="../media/image12.emf"/><Relationship Id="rId5" Type="http://schemas.openxmlformats.org/officeDocument/2006/relationships/image" Target="../media/image6.emf"/><Relationship Id="rId15" Type="http://schemas.openxmlformats.org/officeDocument/2006/relationships/diagramLayout" Target="../diagrams/layout1.xml"/><Relationship Id="rId10" Type="http://schemas.openxmlformats.org/officeDocument/2006/relationships/image" Target="../media/image11.emf"/><Relationship Id="rId4" Type="http://schemas.openxmlformats.org/officeDocument/2006/relationships/image" Target="../media/image5.emf"/><Relationship Id="rId9" Type="http://schemas.openxmlformats.org/officeDocument/2006/relationships/image" Target="../media/image10.emf"/><Relationship Id="rId14" Type="http://schemas.openxmlformats.org/officeDocument/2006/relationships/diagramData" Target="../diagrams/data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microsoft.com/office/2007/relationships/diagramDrawing" Target="../diagrams/drawing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microsoft.com/office/2007/relationships/diagramDrawing" Target="../diagrams/drawing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5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emf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11" Type="http://schemas.openxmlformats.org/officeDocument/2006/relationships/image" Target="../media/image74.jpeg"/><Relationship Id="rId5" Type="http://schemas.openxmlformats.org/officeDocument/2006/relationships/image" Target="../media/image68.png"/><Relationship Id="rId10" Type="http://schemas.openxmlformats.org/officeDocument/2006/relationships/image" Target="../media/image73.jpeg"/><Relationship Id="rId4" Type="http://schemas.openxmlformats.org/officeDocument/2006/relationships/image" Target="../media/image67.png"/><Relationship Id="rId9" Type="http://schemas.openxmlformats.org/officeDocument/2006/relationships/image" Target="../media/image7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10" Type="http://schemas.openxmlformats.org/officeDocument/2006/relationships/image" Target="../media/image90.jpeg"/><Relationship Id="rId4" Type="http://schemas.openxmlformats.org/officeDocument/2006/relationships/image" Target="../media/image84.jpeg"/><Relationship Id="rId9" Type="http://schemas.openxmlformats.org/officeDocument/2006/relationships/image" Target="../media/image8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microsoft.com/office/2007/relationships/diagramDrawing" Target="../diagrams/drawing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jpeg"/><Relationship Id="rId4" Type="http://schemas.openxmlformats.org/officeDocument/2006/relationships/image" Target="../media/image10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microsoft.com/office/2007/relationships/diagramDrawing" Target="../diagrams/drawing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Relationship Id="rId9" Type="http://schemas.openxmlformats.org/officeDocument/2006/relationships/image" Target="../media/image11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13" Type="http://schemas.openxmlformats.org/officeDocument/2006/relationships/image" Target="../media/image132.jpeg"/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12" Type="http://schemas.openxmlformats.org/officeDocument/2006/relationships/image" Target="../media/image131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5.jpeg"/><Relationship Id="rId11" Type="http://schemas.openxmlformats.org/officeDocument/2006/relationships/image" Target="../media/image130.jpeg"/><Relationship Id="rId5" Type="http://schemas.openxmlformats.org/officeDocument/2006/relationships/image" Target="../media/image124.jpeg"/><Relationship Id="rId10" Type="http://schemas.openxmlformats.org/officeDocument/2006/relationships/image" Target="../media/image129.jpeg"/><Relationship Id="rId4" Type="http://schemas.openxmlformats.org/officeDocument/2006/relationships/image" Target="../media/image123.jpeg"/><Relationship Id="rId9" Type="http://schemas.openxmlformats.org/officeDocument/2006/relationships/image" Target="../media/image128.jpeg"/><Relationship Id="rId14" Type="http://schemas.openxmlformats.org/officeDocument/2006/relationships/image" Target="../media/image13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jpeg"/><Relationship Id="rId13" Type="http://schemas.openxmlformats.org/officeDocument/2006/relationships/image" Target="../media/image157.jpeg"/><Relationship Id="rId3" Type="http://schemas.openxmlformats.org/officeDocument/2006/relationships/image" Target="../media/image147.png"/><Relationship Id="rId7" Type="http://schemas.openxmlformats.org/officeDocument/2006/relationships/image" Target="../media/image151.jpeg"/><Relationship Id="rId12" Type="http://schemas.openxmlformats.org/officeDocument/2006/relationships/image" Target="../media/image15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11" Type="http://schemas.openxmlformats.org/officeDocument/2006/relationships/image" Target="../media/image155.png"/><Relationship Id="rId5" Type="http://schemas.openxmlformats.org/officeDocument/2006/relationships/image" Target="../media/image149.jpeg"/><Relationship Id="rId10" Type="http://schemas.openxmlformats.org/officeDocument/2006/relationships/image" Target="../media/image154.jpeg"/><Relationship Id="rId4" Type="http://schemas.openxmlformats.org/officeDocument/2006/relationships/image" Target="../media/image148.png"/><Relationship Id="rId9" Type="http://schemas.openxmlformats.org/officeDocument/2006/relationships/image" Target="../media/image153.jpeg"/><Relationship Id="rId14" Type="http://schemas.openxmlformats.org/officeDocument/2006/relationships/image" Target="../media/image15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7" Type="http://schemas.openxmlformats.org/officeDocument/2006/relationships/image" Target="../media/image166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5.png"/><Relationship Id="rId5" Type="http://schemas.openxmlformats.org/officeDocument/2006/relationships/image" Target="../media/image15.jpeg"/><Relationship Id="rId4" Type="http://schemas.openxmlformats.org/officeDocument/2006/relationships/image" Target="../media/image16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7" Type="http://schemas.openxmlformats.org/officeDocument/2006/relationships/image" Target="../media/image172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png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jpeg"/><Relationship Id="rId13" Type="http://schemas.openxmlformats.org/officeDocument/2006/relationships/image" Target="../media/image157.jpeg"/><Relationship Id="rId3" Type="http://schemas.openxmlformats.org/officeDocument/2006/relationships/image" Target="../media/image147.png"/><Relationship Id="rId7" Type="http://schemas.openxmlformats.org/officeDocument/2006/relationships/image" Target="../media/image151.jpeg"/><Relationship Id="rId12" Type="http://schemas.openxmlformats.org/officeDocument/2006/relationships/image" Target="../media/image15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11" Type="http://schemas.openxmlformats.org/officeDocument/2006/relationships/image" Target="../media/image155.png"/><Relationship Id="rId5" Type="http://schemas.openxmlformats.org/officeDocument/2006/relationships/image" Target="../media/image149.jpeg"/><Relationship Id="rId10" Type="http://schemas.openxmlformats.org/officeDocument/2006/relationships/image" Target="../media/image154.jpeg"/><Relationship Id="rId4" Type="http://schemas.openxmlformats.org/officeDocument/2006/relationships/image" Target="../media/image148.png"/><Relationship Id="rId9" Type="http://schemas.openxmlformats.org/officeDocument/2006/relationships/image" Target="../media/image153.jpeg"/><Relationship Id="rId14" Type="http://schemas.openxmlformats.org/officeDocument/2006/relationships/image" Target="../media/image158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2"/>
          <p:cNvGrpSpPr>
            <a:grpSpLocks/>
          </p:cNvGrpSpPr>
          <p:nvPr/>
        </p:nvGrpSpPr>
        <p:grpSpPr bwMode="auto">
          <a:xfrm>
            <a:off x="-36513" y="30163"/>
            <a:ext cx="1116013" cy="6854825"/>
            <a:chOff x="0" y="0"/>
            <a:chExt cx="703" cy="4318"/>
          </a:xfrm>
        </p:grpSpPr>
        <p:pic>
          <p:nvPicPr>
            <p:cNvPr id="15376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3233"/>
              <a:ext cx="703" cy="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7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3790"/>
              <a:ext cx="703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8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1597"/>
              <a:ext cx="703" cy="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9" name="Picture 6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2710"/>
              <a:ext cx="703" cy="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0" name="Picture 7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0" y="551"/>
              <a:ext cx="703" cy="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1" name="Picture 8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0" y="1074"/>
              <a:ext cx="703" cy="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2" name="Picture 9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0" y="0"/>
              <a:ext cx="703" cy="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3" name="Picture 10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0" y="2149"/>
              <a:ext cx="703" cy="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363" name="Line 11"/>
          <p:cNvSpPr>
            <a:spLocks noChangeShapeType="1"/>
          </p:cNvSpPr>
          <p:nvPr/>
        </p:nvSpPr>
        <p:spPr bwMode="auto">
          <a:xfrm>
            <a:off x="0" y="3419475"/>
            <a:ext cx="1116013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364" name="Line 12"/>
          <p:cNvSpPr>
            <a:spLocks noChangeShapeType="1"/>
          </p:cNvSpPr>
          <p:nvPr/>
        </p:nvSpPr>
        <p:spPr bwMode="auto">
          <a:xfrm>
            <a:off x="0" y="2555875"/>
            <a:ext cx="1116013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365" name="Line 13"/>
          <p:cNvSpPr>
            <a:spLocks noChangeShapeType="1"/>
          </p:cNvSpPr>
          <p:nvPr/>
        </p:nvSpPr>
        <p:spPr bwMode="auto">
          <a:xfrm>
            <a:off x="-3175" y="1700213"/>
            <a:ext cx="1116013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366" name="Line 14"/>
          <p:cNvSpPr>
            <a:spLocks noChangeShapeType="1"/>
          </p:cNvSpPr>
          <p:nvPr/>
        </p:nvSpPr>
        <p:spPr bwMode="auto">
          <a:xfrm>
            <a:off x="0" y="893763"/>
            <a:ext cx="1116013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367" name="Line 15"/>
          <p:cNvSpPr>
            <a:spLocks noChangeShapeType="1"/>
          </p:cNvSpPr>
          <p:nvPr/>
        </p:nvSpPr>
        <p:spPr bwMode="auto">
          <a:xfrm>
            <a:off x="0" y="4292600"/>
            <a:ext cx="1116013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368" name="Line 16"/>
          <p:cNvSpPr>
            <a:spLocks noChangeShapeType="1"/>
          </p:cNvSpPr>
          <p:nvPr/>
        </p:nvSpPr>
        <p:spPr bwMode="auto">
          <a:xfrm>
            <a:off x="0" y="5148263"/>
            <a:ext cx="1116013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369" name="Line 17"/>
          <p:cNvSpPr>
            <a:spLocks noChangeShapeType="1"/>
          </p:cNvSpPr>
          <p:nvPr/>
        </p:nvSpPr>
        <p:spPr bwMode="auto">
          <a:xfrm>
            <a:off x="0" y="6021388"/>
            <a:ext cx="1116013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5370" name="Picture 29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308600" y="0"/>
            <a:ext cx="3835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3" name="Imagen 11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547664" y="908720"/>
            <a:ext cx="3048000" cy="22399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3" name="Picture 2" descr="platforma poster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495800" y="1052736"/>
            <a:ext cx="4351277" cy="29715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CuadroTexto 27"/>
          <p:cNvSpPr txBox="1">
            <a:spLocks noChangeArrowheads="1"/>
          </p:cNvSpPr>
          <p:nvPr/>
        </p:nvSpPr>
        <p:spPr bwMode="auto">
          <a:xfrm>
            <a:off x="5827713" y="6372225"/>
            <a:ext cx="3352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GB" sz="1800" i="1">
                <a:solidFill>
                  <a:srgbClr val="2D2D8A"/>
                </a:solidFill>
                <a:latin typeface="Calibri" pitchFamily="-112" charset="0"/>
              </a:rPr>
              <a:t>Dr. Joaquín Hernández-Brito</a:t>
            </a:r>
          </a:p>
        </p:txBody>
      </p:sp>
      <p:graphicFrame>
        <p:nvGraphicFramePr>
          <p:cNvPr id="29" name="6 Diagrama"/>
          <p:cNvGraphicFramePr/>
          <p:nvPr/>
        </p:nvGraphicFramePr>
        <p:xfrm>
          <a:off x="2514600" y="3257600"/>
          <a:ext cx="4032448" cy="36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3" name="Rectángulo 23"/>
          <p:cNvSpPr>
            <a:spLocks noChangeArrowheads="1"/>
          </p:cNvSpPr>
          <p:nvPr/>
        </p:nvSpPr>
        <p:spPr bwMode="auto">
          <a:xfrm>
            <a:off x="5435600" y="1773238"/>
            <a:ext cx="2286000" cy="923925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800" dirty="0">
                <a:solidFill>
                  <a:schemeClr val="bg1">
                    <a:lumMod val="95000"/>
                  </a:schemeClr>
                </a:solidFill>
              </a:rPr>
              <a:t>Multi-use offshore </a:t>
            </a:r>
            <a:r>
              <a:rPr lang="en-GB" sz="1800" dirty="0" err="1">
                <a:solidFill>
                  <a:schemeClr val="bg1">
                    <a:lumMod val="95000"/>
                  </a:schemeClr>
                </a:solidFill>
              </a:rPr>
              <a:t>infraestructures</a:t>
            </a:r>
            <a:r>
              <a:rPr lang="en-GB" sz="1800" dirty="0">
                <a:solidFill>
                  <a:schemeClr val="bg1">
                    <a:lumMod val="95000"/>
                  </a:schemeClr>
                </a:solidFill>
              </a:rPr>
              <a:t> and services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9"/>
          <p:cNvSpPr txBox="1">
            <a:spLocks noChangeArrowheads="1"/>
          </p:cNvSpPr>
          <p:nvPr/>
        </p:nvSpPr>
        <p:spPr bwMode="auto">
          <a:xfrm>
            <a:off x="0" y="0"/>
            <a:ext cx="9161463" cy="461963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s-ES" b="1">
                <a:solidFill>
                  <a:srgbClr val="FF6600"/>
                </a:solidFill>
              </a:rPr>
              <a:t>¿What INFRASTRUCTURES?</a:t>
            </a: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4800" y="3429000"/>
            <a:ext cx="5029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6388" y="457200"/>
            <a:ext cx="5027612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590800"/>
            <a:ext cx="4114800" cy="224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Imagen 13" descr="Spray_Glider_CanariasTraining_0507 148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800600"/>
            <a:ext cx="41148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6"/>
          <p:cNvPicPr>
            <a:picLocks noChangeAspect="1" noChangeArrowheads="1"/>
          </p:cNvPicPr>
          <p:nvPr/>
        </p:nvPicPr>
        <p:blipFill>
          <a:blip r:embed="rId6"/>
          <a:srcRect t="6895" r="1852" b="3448"/>
          <a:stretch>
            <a:fillRect/>
          </a:stretch>
        </p:blipFill>
        <p:spPr bwMode="auto">
          <a:xfrm>
            <a:off x="0" y="457200"/>
            <a:ext cx="4114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6 Diagrama"/>
          <p:cNvGraphicFramePr/>
          <p:nvPr/>
        </p:nvGraphicFramePr>
        <p:xfrm>
          <a:off x="899592" y="762000"/>
          <a:ext cx="7482408" cy="5691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8675" name="13 Imagen" descr="pastilla_completa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67625" y="80963"/>
            <a:ext cx="1311275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6 Diagrama"/>
          <p:cNvGraphicFramePr/>
          <p:nvPr/>
        </p:nvGraphicFramePr>
        <p:xfrm>
          <a:off x="2286000" y="1295400"/>
          <a:ext cx="6718592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7 Rectángulo"/>
          <p:cNvSpPr>
            <a:spLocks noChangeArrowheads="1"/>
          </p:cNvSpPr>
          <p:nvPr/>
        </p:nvSpPr>
        <p:spPr bwMode="auto">
          <a:xfrm>
            <a:off x="381000" y="136525"/>
            <a:ext cx="4724400" cy="58420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es-ES" sz="3200" b="1" dirty="0">
                <a:solidFill>
                  <a:schemeClr val="tx2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Business together?</a:t>
            </a:r>
          </a:p>
        </p:txBody>
      </p:sp>
      <p:pic>
        <p:nvPicPr>
          <p:cNvPr id="29700" name="13 Imagen" descr="pastilla_completa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67625" y="80963"/>
            <a:ext cx="1311275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8 Conector recto"/>
          <p:cNvCxnSpPr/>
          <p:nvPr/>
        </p:nvCxnSpPr>
        <p:spPr>
          <a:xfrm>
            <a:off x="2057400" y="1066800"/>
            <a:ext cx="7308850" cy="0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9702" name="CuadroTexto 7"/>
          <p:cNvSpPr txBox="1">
            <a:spLocks noChangeArrowheads="1"/>
          </p:cNvSpPr>
          <p:nvPr/>
        </p:nvSpPr>
        <p:spPr bwMode="auto">
          <a:xfrm>
            <a:off x="0" y="1295400"/>
            <a:ext cx="2698750" cy="49530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Arial" pitchFamily="-112" charset="0"/>
              <a:buChar char="•"/>
            </a:pPr>
            <a:r>
              <a:rPr lang="en-GB"/>
              <a:t> platforms?</a:t>
            </a:r>
          </a:p>
          <a:p>
            <a:pPr>
              <a:buFont typeface="Arial" pitchFamily="-112" charset="0"/>
              <a:buChar char="•"/>
            </a:pPr>
            <a:r>
              <a:rPr lang="en-GB"/>
              <a:t> energy vectors?</a:t>
            </a:r>
          </a:p>
          <a:p>
            <a:pPr>
              <a:buFont typeface="Arial" pitchFamily="-112" charset="0"/>
              <a:buChar char="•"/>
            </a:pPr>
            <a:r>
              <a:rPr lang="en-GB"/>
              <a:t> hydrogen?</a:t>
            </a:r>
          </a:p>
          <a:p>
            <a:pPr>
              <a:buFont typeface="Arial" pitchFamily="-112" charset="0"/>
              <a:buChar char="•"/>
            </a:pPr>
            <a:r>
              <a:rPr lang="en-GB"/>
              <a:t> cables?</a:t>
            </a:r>
          </a:p>
          <a:p>
            <a:pPr>
              <a:buFont typeface="Arial" pitchFamily="-112" charset="0"/>
              <a:buChar char="•"/>
            </a:pPr>
            <a:r>
              <a:rPr lang="en-GB"/>
              <a:t> applications?</a:t>
            </a:r>
          </a:p>
          <a:p>
            <a:pPr>
              <a:buFont typeface="Arial" pitchFamily="-112" charset="0"/>
              <a:buChar char="•"/>
            </a:pPr>
            <a:r>
              <a:rPr lang="en-GB"/>
              <a:t> new materials?</a:t>
            </a:r>
          </a:p>
          <a:p>
            <a:pPr>
              <a:buFont typeface="Arial" pitchFamily="-112" charset="0"/>
              <a:buChar char="•"/>
            </a:pPr>
            <a:r>
              <a:rPr lang="en-GB"/>
              <a:t> antifouling?</a:t>
            </a:r>
          </a:p>
          <a:p>
            <a:pPr>
              <a:buFont typeface="Arial" pitchFamily="-112" charset="0"/>
              <a:buChar char="•"/>
            </a:pPr>
            <a:r>
              <a:rPr lang="en-GB"/>
              <a:t> risk analysis?</a:t>
            </a:r>
          </a:p>
          <a:p>
            <a:pPr>
              <a:buFont typeface="Arial" pitchFamily="-112" charset="0"/>
              <a:buChar char="•"/>
            </a:pPr>
            <a:r>
              <a:rPr lang="en-GB"/>
              <a:t> environmental?</a:t>
            </a:r>
          </a:p>
          <a:p>
            <a:pPr>
              <a:buFont typeface="Arial" pitchFamily="-112" charset="0"/>
              <a:buChar char="•"/>
            </a:pPr>
            <a:r>
              <a:rPr lang="en-GB"/>
              <a:t> certification?</a:t>
            </a:r>
          </a:p>
          <a:p>
            <a:pPr>
              <a:buFont typeface="Arial" pitchFamily="-112" charset="0"/>
              <a:buChar char="•"/>
            </a:pPr>
            <a:r>
              <a:rPr lang="en-GB"/>
              <a:t> new materials?</a:t>
            </a:r>
          </a:p>
          <a:p>
            <a:pPr>
              <a:buFont typeface="Arial" pitchFamily="-112" charset="0"/>
              <a:buChar char="•"/>
            </a:pPr>
            <a:r>
              <a:rPr lang="en-GB"/>
              <a:t> models?</a:t>
            </a:r>
          </a:p>
          <a:p>
            <a:pPr>
              <a:buFont typeface="Arial" pitchFamily="-112" charset="0"/>
              <a:buChar char="•"/>
            </a:pPr>
            <a:r>
              <a:rPr lang="en-GB"/>
              <a:t>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8 CuadroTexto"/>
          <p:cNvSpPr txBox="1">
            <a:spLocks noChangeArrowheads="1"/>
          </p:cNvSpPr>
          <p:nvPr/>
        </p:nvSpPr>
        <p:spPr bwMode="auto">
          <a:xfrm>
            <a:off x="0" y="1219200"/>
            <a:ext cx="9144000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 pitchFamily="-112" charset="2"/>
              <a:buChar char="Ø"/>
            </a:pPr>
            <a:r>
              <a:rPr lang="en-US" i="1">
                <a:latin typeface="Arial Narrow" pitchFamily="-112" charset="0"/>
                <a:ea typeface="Arial Narrow" pitchFamily="-112" charset="0"/>
                <a:cs typeface="Arial Narrow" pitchFamily="-112" charset="0"/>
              </a:rPr>
              <a:t>Ocean energy converters and associated components</a:t>
            </a:r>
          </a:p>
          <a:p>
            <a:pPr marL="342900" indent="-342900"/>
            <a:endParaRPr lang="en-US">
              <a:latin typeface="Arial Narrow" pitchFamily="-112" charset="0"/>
              <a:ea typeface="Arial Narrow" pitchFamily="-112" charset="0"/>
              <a:cs typeface="Arial Narrow" pitchFamily="-112" charset="0"/>
            </a:endParaRPr>
          </a:p>
          <a:p>
            <a:pPr marL="800100" lvl="1" indent="-342900">
              <a:buFontTx/>
              <a:buChar char="•"/>
            </a:pPr>
            <a:r>
              <a:rPr lang="en-US">
                <a:latin typeface="Arial Narrow" pitchFamily="-112" charset="0"/>
                <a:ea typeface="Arial Narrow" pitchFamily="-112" charset="0"/>
                <a:cs typeface="Arial Narrow" pitchFamily="-112" charset="0"/>
              </a:rPr>
              <a:t>Offshore wind and wave energy converters</a:t>
            </a:r>
          </a:p>
          <a:p>
            <a:pPr marL="800100" lvl="1" indent="-342900">
              <a:buFontTx/>
              <a:buChar char="•"/>
            </a:pPr>
            <a:r>
              <a:rPr lang="en-US">
                <a:latin typeface="Arial Narrow" pitchFamily="-112" charset="0"/>
                <a:ea typeface="Arial Narrow" pitchFamily="-112" charset="0"/>
                <a:cs typeface="Arial Narrow" pitchFamily="-112" charset="0"/>
              </a:rPr>
              <a:t>Structural components</a:t>
            </a:r>
          </a:p>
          <a:p>
            <a:pPr marL="800100" lvl="1" indent="-342900">
              <a:buFontTx/>
              <a:buChar char="•"/>
            </a:pPr>
            <a:r>
              <a:rPr lang="en-US">
                <a:latin typeface="Arial Narrow" pitchFamily="-112" charset="0"/>
                <a:ea typeface="Arial Narrow" pitchFamily="-112" charset="0"/>
                <a:cs typeface="Arial Narrow" pitchFamily="-112" charset="0"/>
              </a:rPr>
              <a:t>Mooring systems</a:t>
            </a:r>
          </a:p>
          <a:p>
            <a:pPr marL="800100" lvl="1" indent="-342900">
              <a:buFontTx/>
              <a:buChar char="•"/>
            </a:pPr>
            <a:r>
              <a:rPr lang="en-US">
                <a:latin typeface="Arial Narrow" pitchFamily="-112" charset="0"/>
                <a:ea typeface="Arial Narrow" pitchFamily="-112" charset="0"/>
                <a:cs typeface="Arial Narrow" pitchFamily="-112" charset="0"/>
              </a:rPr>
              <a:t>Clean energy vectors</a:t>
            </a:r>
          </a:p>
          <a:p>
            <a:pPr marL="342900" indent="-342900"/>
            <a:endParaRPr lang="en-US" i="1">
              <a:latin typeface="Arial Narrow" pitchFamily="-112" charset="0"/>
              <a:ea typeface="Arial Narrow" pitchFamily="-112" charset="0"/>
              <a:cs typeface="Arial Narrow" pitchFamily="-112" charset="0"/>
            </a:endParaRPr>
          </a:p>
          <a:p>
            <a:pPr marL="342900" indent="-342900">
              <a:buFont typeface="Wingdings" pitchFamily="-112" charset="2"/>
              <a:buChar char="Ø"/>
            </a:pPr>
            <a:r>
              <a:rPr lang="en-US" i="1">
                <a:latin typeface="Arial Narrow" pitchFamily="-112" charset="0"/>
                <a:ea typeface="Arial Narrow" pitchFamily="-112" charset="0"/>
                <a:cs typeface="Arial Narrow" pitchFamily="-112" charset="0"/>
              </a:rPr>
              <a:t>Integral Project Management</a:t>
            </a:r>
          </a:p>
          <a:p>
            <a:pPr marL="800100" lvl="1" indent="-342900"/>
            <a:endParaRPr lang="en-US">
              <a:latin typeface="Arial Narrow" pitchFamily="-112" charset="0"/>
              <a:ea typeface="Arial Narrow" pitchFamily="-112" charset="0"/>
              <a:cs typeface="Arial Narrow" pitchFamily="-112" charset="0"/>
            </a:endParaRPr>
          </a:p>
          <a:p>
            <a:pPr marL="800100" lvl="1" indent="-342900">
              <a:buFontTx/>
              <a:buChar char="•"/>
            </a:pPr>
            <a:r>
              <a:rPr lang="en-US">
                <a:latin typeface="Arial Narrow" pitchFamily="-112" charset="0"/>
                <a:ea typeface="Arial Narrow" pitchFamily="-112" charset="0"/>
                <a:cs typeface="Arial Narrow" pitchFamily="-112" charset="0"/>
              </a:rPr>
              <a:t>Rise R&amp;D funding</a:t>
            </a:r>
          </a:p>
          <a:p>
            <a:pPr marL="800100" lvl="1" indent="-342900">
              <a:buFontTx/>
              <a:buChar char="•"/>
            </a:pPr>
            <a:r>
              <a:rPr lang="en-US">
                <a:latin typeface="Arial Narrow" pitchFamily="-112" charset="0"/>
                <a:ea typeface="Arial Narrow" pitchFamily="-112" charset="0"/>
                <a:cs typeface="Arial Narrow" pitchFamily="-112" charset="0"/>
              </a:rPr>
              <a:t>Administrative permits, certifications</a:t>
            </a:r>
          </a:p>
          <a:p>
            <a:pPr marL="800100" lvl="1" indent="-342900">
              <a:buFontTx/>
              <a:buChar char="•"/>
            </a:pPr>
            <a:r>
              <a:rPr lang="en-US">
                <a:latin typeface="Arial Narrow" pitchFamily="-112" charset="0"/>
                <a:ea typeface="Arial Narrow" pitchFamily="-112" charset="0"/>
                <a:cs typeface="Arial Narrow" pitchFamily="-112" charset="0"/>
              </a:rPr>
              <a:t>Environmental protection guarantee</a:t>
            </a:r>
          </a:p>
          <a:p>
            <a:pPr marL="800100" lvl="1" indent="-342900">
              <a:buFontTx/>
              <a:buChar char="•"/>
            </a:pPr>
            <a:r>
              <a:rPr lang="en-US">
                <a:latin typeface="Arial Narrow" pitchFamily="-112" charset="0"/>
                <a:ea typeface="Arial Narrow" pitchFamily="-112" charset="0"/>
                <a:cs typeface="Arial Narrow" pitchFamily="-112" charset="0"/>
              </a:rPr>
              <a:t>Link with other providers of services</a:t>
            </a:r>
          </a:p>
          <a:p>
            <a:pPr marL="800100" lvl="1" indent="-342900">
              <a:buFontTx/>
              <a:buChar char="•"/>
            </a:pPr>
            <a:r>
              <a:rPr lang="en-US">
                <a:latin typeface="Arial Narrow" pitchFamily="-112" charset="0"/>
                <a:ea typeface="Arial Narrow" pitchFamily="-112" charset="0"/>
                <a:cs typeface="Arial Narrow" pitchFamily="-112" charset="0"/>
              </a:rPr>
              <a:t>Transportation, customs</a:t>
            </a:r>
          </a:p>
          <a:p>
            <a:pPr marL="800100" lvl="1" indent="-342900">
              <a:buFontTx/>
              <a:buChar char="•"/>
            </a:pPr>
            <a:endParaRPr lang="en-US">
              <a:latin typeface="Arial Narrow" pitchFamily="-112" charset="0"/>
              <a:ea typeface="Arial Narrow" pitchFamily="-112" charset="0"/>
              <a:cs typeface="Arial Narrow" pitchFamily="-112" charset="0"/>
            </a:endParaRPr>
          </a:p>
        </p:txBody>
      </p:sp>
      <p:sp>
        <p:nvSpPr>
          <p:cNvPr id="7" name="7 Rectángulo"/>
          <p:cNvSpPr>
            <a:spLocks noChangeArrowheads="1"/>
          </p:cNvSpPr>
          <p:nvPr/>
        </p:nvSpPr>
        <p:spPr bwMode="auto">
          <a:xfrm>
            <a:off x="0" y="0"/>
            <a:ext cx="8153400" cy="58420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chemeClr val="tx2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Testbed</a:t>
            </a:r>
            <a:r>
              <a:rPr lang="en-US" sz="3200" b="1" dirty="0">
                <a:solidFill>
                  <a:schemeClr val="tx2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 for ocean energy converters</a:t>
            </a:r>
          </a:p>
        </p:txBody>
      </p:sp>
      <p:pic>
        <p:nvPicPr>
          <p:cNvPr id="30724" name="13 Imagen" descr="pastilla_complet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67625" y="80963"/>
            <a:ext cx="1311275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13 Imagen" descr="pastilla_complet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67625" y="80963"/>
            <a:ext cx="1311275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11 Conector recto"/>
          <p:cNvCxnSpPr/>
          <p:nvPr/>
        </p:nvCxnSpPr>
        <p:spPr>
          <a:xfrm>
            <a:off x="1655763" y="1079500"/>
            <a:ext cx="7308850" cy="0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32772" name="1 Imagen" descr="idae_mapa_eolico_80m.tif"/>
          <p:cNvPicPr>
            <a:picLocks noChangeAspect="1"/>
          </p:cNvPicPr>
          <p:nvPr/>
        </p:nvPicPr>
        <p:blipFill>
          <a:blip r:embed="rId4"/>
          <a:srcRect l="16356" t="18573" r="2698" b="3619"/>
          <a:stretch>
            <a:fillRect/>
          </a:stretch>
        </p:blipFill>
        <p:spPr bwMode="auto">
          <a:xfrm>
            <a:off x="4343400" y="3429000"/>
            <a:ext cx="486092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Imagen 22"/>
          <p:cNvPicPr>
            <a:picLocks noChangeAspect="1"/>
          </p:cNvPicPr>
          <p:nvPr/>
        </p:nvPicPr>
        <p:blipFill>
          <a:blip r:embed="rId5"/>
          <a:srcRect r="8617"/>
          <a:stretch>
            <a:fillRect/>
          </a:stretch>
        </p:blipFill>
        <p:spPr bwMode="auto">
          <a:xfrm>
            <a:off x="0" y="3429000"/>
            <a:ext cx="4343400" cy="344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Imagen 2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4343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Imagen 2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343400" y="0"/>
            <a:ext cx="4805363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Imagen 26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43400" y="2439988"/>
            <a:ext cx="1524000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1 Imagen" descr="idae_mapa_eolico_80m.tif"/>
          <p:cNvPicPr>
            <a:picLocks noChangeAspect="1"/>
          </p:cNvPicPr>
          <p:nvPr/>
        </p:nvPicPr>
        <p:blipFill>
          <a:blip r:embed="rId2"/>
          <a:srcRect l="16356" t="18573"/>
          <a:stretch>
            <a:fillRect/>
          </a:stretch>
        </p:blipFill>
        <p:spPr bwMode="auto">
          <a:xfrm>
            <a:off x="1571625" y="1428750"/>
            <a:ext cx="7426325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>
            <a:spLocks noChangeArrowheads="1"/>
          </p:cNvSpPr>
          <p:nvPr/>
        </p:nvSpPr>
        <p:spPr bwMode="auto">
          <a:xfrm>
            <a:off x="324000" y="357166"/>
            <a:ext cx="8460000" cy="432000"/>
          </a:xfrm>
          <a:prstGeom prst="rect">
            <a:avLst/>
          </a:prstGeom>
          <a:solidFill>
            <a:srgbClr val="00B050"/>
          </a:solidFill>
          <a:ln>
            <a:solidFill>
              <a:srgbClr val="0070C0"/>
            </a:solidFill>
            <a:headEnd/>
            <a:tailEnd/>
          </a:ln>
          <a:effectLst>
            <a:softEdge rad="63500"/>
          </a:effectLst>
        </p:spPr>
        <p:style>
          <a:lnRef idx="2">
            <a:schemeClr val="accent2"/>
          </a:lnRef>
          <a:fillRef idx="1001">
            <a:schemeClr val="lt2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just">
              <a:defRPr/>
            </a:pPr>
            <a:r>
              <a:rPr lang="es-ES" sz="2000" b="1">
                <a:solidFill>
                  <a:srgbClr val="FFFFFF"/>
                </a:solidFill>
                <a:latin typeface="Arial Narrow" pitchFamily="-112" charset="0"/>
                <a:ea typeface="Microsoft JhengHei" charset="0"/>
              </a:rPr>
              <a:t>Testbed environment - Wind speed</a:t>
            </a:r>
          </a:p>
        </p:txBody>
      </p:sp>
      <p:sp>
        <p:nvSpPr>
          <p:cNvPr id="34822" name="6 CuadroTexto"/>
          <p:cNvSpPr txBox="1">
            <a:spLocks noChangeArrowheads="1"/>
          </p:cNvSpPr>
          <p:nvPr/>
        </p:nvSpPr>
        <p:spPr bwMode="auto">
          <a:xfrm>
            <a:off x="4584700" y="1057275"/>
            <a:ext cx="40624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ES" sz="1800" b="1">
                <a:latin typeface="Arial Narrow" pitchFamily="-112" charset="0"/>
              </a:rPr>
              <a:t>Annual average wind speed – height: 80 m </a:t>
            </a:r>
          </a:p>
        </p:txBody>
      </p:sp>
      <p:pic>
        <p:nvPicPr>
          <p:cNvPr id="34823" name="4 Imagen" descr="idae_mapa_eolico_80m.tif"/>
          <p:cNvPicPr>
            <a:picLocks noChangeAspect="1"/>
          </p:cNvPicPr>
          <p:nvPr/>
        </p:nvPicPr>
        <p:blipFill>
          <a:blip r:embed="rId2"/>
          <a:srcRect l="5746" t="28783" r="88016" b="41367"/>
          <a:stretch>
            <a:fillRect/>
          </a:stretch>
        </p:blipFill>
        <p:spPr bwMode="auto">
          <a:xfrm>
            <a:off x="142875" y="1428750"/>
            <a:ext cx="138271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4" name="5 CuadroTexto"/>
          <p:cNvSpPr txBox="1">
            <a:spLocks noChangeArrowheads="1"/>
          </p:cNvSpPr>
          <p:nvPr/>
        </p:nvSpPr>
        <p:spPr bwMode="auto">
          <a:xfrm>
            <a:off x="1643063" y="5929313"/>
            <a:ext cx="9064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ES" sz="1400" b="1">
                <a:latin typeface="Arial Narrow" pitchFamily="-112" charset="0"/>
              </a:rPr>
              <a:t>Mesomap </a:t>
            </a:r>
          </a:p>
          <a:p>
            <a:r>
              <a:rPr lang="es-ES" sz="1400" b="1">
                <a:latin typeface="Arial Narrow" pitchFamily="-112" charset="0"/>
              </a:rPr>
              <a:t>Meso Inc.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6530" y="1612900"/>
            <a:ext cx="4167470" cy="52451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33646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0" y="0"/>
            <a:ext cx="3733800" cy="114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4 Imagen" descr="idae_mapa_eolico_densidad.tiff"/>
          <p:cNvPicPr>
            <a:picLocks noChangeAspect="1"/>
          </p:cNvPicPr>
          <p:nvPr/>
        </p:nvPicPr>
        <p:blipFill>
          <a:blip r:embed="rId3"/>
          <a:srcRect l="20169" t="29585" r="2107" b="1280"/>
          <a:stretch>
            <a:fillRect/>
          </a:stretch>
        </p:blipFill>
        <p:spPr bwMode="auto">
          <a:xfrm>
            <a:off x="1385888" y="1536700"/>
            <a:ext cx="7615237" cy="478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5 Imagen" descr="idae_mapa_eolico_densidad.tiff"/>
          <p:cNvPicPr>
            <a:picLocks noChangeAspect="1"/>
          </p:cNvPicPr>
          <p:nvPr/>
        </p:nvPicPr>
        <p:blipFill>
          <a:blip r:embed="rId3"/>
          <a:srcRect l="8636" t="29100" r="87880" b="42233"/>
          <a:stretch>
            <a:fillRect/>
          </a:stretch>
        </p:blipFill>
        <p:spPr bwMode="auto">
          <a:xfrm>
            <a:off x="571500" y="1428750"/>
            <a:ext cx="785813" cy="457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6 CuadroTexto"/>
          <p:cNvSpPr txBox="1">
            <a:spLocks noChangeArrowheads="1"/>
          </p:cNvSpPr>
          <p:nvPr/>
        </p:nvSpPr>
        <p:spPr bwMode="auto">
          <a:xfrm>
            <a:off x="4143375" y="1128713"/>
            <a:ext cx="47894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ES" sz="1800" b="1">
                <a:latin typeface="Arial Narrow" pitchFamily="-112" charset="0"/>
              </a:rPr>
              <a:t>Annual average wind power density – height: 80 m </a:t>
            </a:r>
          </a:p>
        </p:txBody>
      </p:sp>
      <p:pic>
        <p:nvPicPr>
          <p:cNvPr id="35845" name="5 Imagen" descr="idae_mapa_eolico_densidad.tiff"/>
          <p:cNvPicPr>
            <a:picLocks noChangeAspect="1"/>
          </p:cNvPicPr>
          <p:nvPr/>
        </p:nvPicPr>
        <p:blipFill>
          <a:blip r:embed="rId3"/>
          <a:srcRect l="5785" t="29100" r="92039" b="42233"/>
          <a:stretch>
            <a:fillRect/>
          </a:stretch>
        </p:blipFill>
        <p:spPr bwMode="auto">
          <a:xfrm>
            <a:off x="142875" y="1428750"/>
            <a:ext cx="49053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Rectángulo"/>
          <p:cNvSpPr>
            <a:spLocks noChangeArrowheads="1"/>
          </p:cNvSpPr>
          <p:nvPr/>
        </p:nvSpPr>
        <p:spPr bwMode="auto">
          <a:xfrm>
            <a:off x="324000" y="357166"/>
            <a:ext cx="8460000" cy="432000"/>
          </a:xfrm>
          <a:prstGeom prst="rect">
            <a:avLst/>
          </a:prstGeom>
          <a:solidFill>
            <a:srgbClr val="00B050"/>
          </a:solidFill>
          <a:ln>
            <a:solidFill>
              <a:srgbClr val="0070C0"/>
            </a:solidFill>
            <a:headEnd/>
            <a:tailEnd/>
          </a:ln>
          <a:effectLst>
            <a:softEdge rad="63500"/>
          </a:effectLst>
        </p:spPr>
        <p:style>
          <a:lnRef idx="2">
            <a:schemeClr val="accent2"/>
          </a:lnRef>
          <a:fillRef idx="1001">
            <a:schemeClr val="lt2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es-ES" sz="2000" b="1" dirty="0" err="1">
                <a:solidFill>
                  <a:srgbClr val="FFFFFF"/>
                </a:solidFill>
                <a:latin typeface="Arial Narrow" pitchFamily="34" charset="0"/>
                <a:ea typeface="Microsoft JhengHei" pitchFamily="34" charset="-120"/>
                <a:cs typeface="Aharoni" pitchFamily="2" charset="-79"/>
              </a:rPr>
              <a:t>Testbedenvironment</a:t>
            </a:r>
            <a:r>
              <a:rPr lang="es-ES" sz="2000" b="1" dirty="0">
                <a:solidFill>
                  <a:srgbClr val="FFFFFF"/>
                </a:solidFill>
                <a:latin typeface="Arial Narrow" pitchFamily="34" charset="0"/>
                <a:ea typeface="Microsoft JhengHei" pitchFamily="34" charset="-120"/>
                <a:cs typeface="Aharoni" pitchFamily="2" charset="-79"/>
              </a:rPr>
              <a:t> - </a:t>
            </a:r>
            <a:r>
              <a:rPr lang="es-ES" sz="2000" b="1" dirty="0" err="1">
                <a:solidFill>
                  <a:srgbClr val="FFFFFF"/>
                </a:solidFill>
                <a:latin typeface="Arial Narrow" pitchFamily="34" charset="0"/>
                <a:ea typeface="Microsoft JhengHei" pitchFamily="34" charset="-120"/>
                <a:cs typeface="Aharoni" pitchFamily="2" charset="-79"/>
              </a:rPr>
              <a:t>Windpower</a:t>
            </a:r>
            <a:endParaRPr lang="es-ES" sz="2000" b="1" dirty="0">
              <a:solidFill>
                <a:srgbClr val="FFFFFF"/>
              </a:solidFill>
              <a:latin typeface="Arial Narrow" pitchFamily="34" charset="0"/>
              <a:ea typeface="Microsoft JhengHei" pitchFamily="34" charset="-120"/>
              <a:cs typeface="Aharoni" pitchFamily="2" charset="-79"/>
            </a:endParaRPr>
          </a:p>
        </p:txBody>
      </p:sp>
      <p:sp>
        <p:nvSpPr>
          <p:cNvPr id="35849" name="7 CuadroTexto"/>
          <p:cNvSpPr txBox="1">
            <a:spLocks noChangeArrowheads="1"/>
          </p:cNvSpPr>
          <p:nvPr/>
        </p:nvSpPr>
        <p:spPr bwMode="auto">
          <a:xfrm>
            <a:off x="1428750" y="5834063"/>
            <a:ext cx="9064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ES" sz="1400" b="1">
                <a:latin typeface="Arial Narrow" pitchFamily="-112" charset="0"/>
              </a:rPr>
              <a:t>Mesomap </a:t>
            </a:r>
          </a:p>
          <a:p>
            <a:r>
              <a:rPr lang="es-ES" sz="1400" b="1">
                <a:latin typeface="Arial Narrow" pitchFamily="-112" charset="0"/>
              </a:rPr>
              <a:t>Meso Inc.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166900"/>
            <a:ext cx="6629400" cy="66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4648200"/>
            <a:ext cx="2590800" cy="2209800"/>
          </a:xfrm>
          <a:prstGeom prst="rect">
            <a:avLst/>
          </a:prstGeom>
          <a:solidFill>
            <a:schemeClr val="accent6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ct val="0"/>
              </a:spcBef>
              <a:defRPr/>
            </a:pPr>
            <a:r>
              <a:rPr lang="nb-NO" sz="2800" b="1" kern="0" dirty="0" smtClean="0">
                <a:solidFill>
                  <a:schemeClr val="tx1"/>
                </a:solidFill>
                <a:latin typeface="Arial" pitchFamily="34" charset="0"/>
              </a:rPr>
              <a:t>1GW 65 units windpark 5km off the coast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667000" cy="2286000"/>
          </a:xfrm>
          <a:solidFill>
            <a:schemeClr val="bg1"/>
          </a:solidFill>
        </p:spPr>
        <p:txBody>
          <a:bodyPr>
            <a:noAutofit/>
          </a:bodyPr>
          <a:lstStyle/>
          <a:p>
            <a:pPr lvl="0"/>
            <a:r>
              <a:rPr lang="nb-NO" sz="2800" b="1" dirty="0" smtClean="0">
                <a:latin typeface="Arial" pitchFamily="34" charset="0"/>
                <a:cs typeface="Arial" pitchFamily="34" charset="0"/>
              </a:rPr>
              <a:t>The enormous potential off Gran Canary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2800" b="1" dirty="0" smtClean="0">
                <a:latin typeface="Arial" pitchFamily="34" charset="0"/>
                <a:cs typeface="Arial" pitchFamily="34" charset="0"/>
              </a:rPr>
            </a:b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7 Rectángulo"/>
          <p:cNvSpPr>
            <a:spLocks noChangeArrowheads="1"/>
          </p:cNvSpPr>
          <p:nvPr/>
        </p:nvSpPr>
        <p:spPr bwMode="auto">
          <a:xfrm>
            <a:off x="1547813" y="692150"/>
            <a:ext cx="3168650" cy="40005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es-ES" sz="2000" b="1" dirty="0">
                <a:solidFill>
                  <a:schemeClr val="tx2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Wave </a:t>
            </a:r>
            <a:r>
              <a:rPr lang="es-ES" sz="2000" b="1" dirty="0" err="1">
                <a:solidFill>
                  <a:schemeClr val="tx2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energyresource</a:t>
            </a:r>
            <a:endParaRPr lang="es-ES" sz="2000" b="1" dirty="0">
              <a:solidFill>
                <a:schemeClr val="tx2"/>
              </a:solidFill>
              <a:latin typeface="Tahoma" pitchFamily="34" charset="0"/>
              <a:ea typeface="Arial Unicode MS" pitchFamily="34" charset="-128"/>
              <a:cs typeface="Tahoma" pitchFamily="34" charset="0"/>
            </a:endParaRPr>
          </a:p>
        </p:txBody>
      </p:sp>
      <p:pic>
        <p:nvPicPr>
          <p:cNvPr id="37891" name="13 Imagen" descr="pastilla_complet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67625" y="80963"/>
            <a:ext cx="1311275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7892" name="23 Grupo"/>
          <p:cNvGrpSpPr>
            <a:grpSpLocks/>
          </p:cNvGrpSpPr>
          <p:nvPr/>
        </p:nvGrpSpPr>
        <p:grpSpPr bwMode="auto">
          <a:xfrm>
            <a:off x="360363" y="1079500"/>
            <a:ext cx="8748712" cy="5662613"/>
            <a:chOff x="179512" y="1079500"/>
            <a:chExt cx="8748588" cy="5661868"/>
          </a:xfrm>
        </p:grpSpPr>
        <p:grpSp>
          <p:nvGrpSpPr>
            <p:cNvPr id="37893" name="10 Grupo"/>
            <p:cNvGrpSpPr>
              <a:grpSpLocks/>
            </p:cNvGrpSpPr>
            <p:nvPr/>
          </p:nvGrpSpPr>
          <p:grpSpPr bwMode="auto">
            <a:xfrm>
              <a:off x="323850" y="1484313"/>
              <a:ext cx="8353425" cy="4011612"/>
              <a:chOff x="323848" y="1484784"/>
              <a:chExt cx="8353303" cy="4011746"/>
            </a:xfrm>
          </p:grpSpPr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>
              <a:blip r:embed="rId4">
                <a:lum bright="20000"/>
              </a:blip>
              <a:srcRect l="20161" t="33601" r="32105" b="30156"/>
              <a:stretch>
                <a:fillRect/>
              </a:stretch>
            </p:blipFill>
            <p:spPr bwMode="auto">
              <a:xfrm>
                <a:off x="323970" y="1484731"/>
                <a:ext cx="8353185" cy="401121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37898" name="12 CuadroTexto"/>
              <p:cNvSpPr txBox="1">
                <a:spLocks noChangeArrowheads="1"/>
              </p:cNvSpPr>
              <p:nvPr/>
            </p:nvSpPr>
            <p:spPr bwMode="auto">
              <a:xfrm>
                <a:off x="390004" y="1486744"/>
                <a:ext cx="8214320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s-ES" sz="1400" b="1" i="1">
                    <a:solidFill>
                      <a:schemeClr val="bg1"/>
                    </a:solidFill>
                  </a:rPr>
                  <a:t>Spanish Wave Power ATLAS</a:t>
                </a:r>
              </a:p>
            </p:txBody>
          </p:sp>
          <p:sp>
            <p:nvSpPr>
              <p:cNvPr id="37899" name="12 CuadroTexto"/>
              <p:cNvSpPr txBox="1">
                <a:spLocks noChangeArrowheads="1"/>
              </p:cNvSpPr>
              <p:nvPr/>
            </p:nvSpPr>
            <p:spPr bwMode="auto">
              <a:xfrm>
                <a:off x="4499929" y="3307002"/>
                <a:ext cx="1018212" cy="3385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s-ES" sz="1600" b="1">
                    <a:solidFill>
                      <a:schemeClr val="bg1"/>
                    </a:solidFill>
                  </a:rPr>
                  <a:t>20 kW/m</a:t>
                </a:r>
              </a:p>
            </p:txBody>
          </p:sp>
          <p:sp>
            <p:nvSpPr>
              <p:cNvPr id="37900" name="19 CuadroTexto"/>
              <p:cNvSpPr txBox="1">
                <a:spLocks noChangeArrowheads="1"/>
              </p:cNvSpPr>
              <p:nvPr/>
            </p:nvSpPr>
            <p:spPr bwMode="auto">
              <a:xfrm>
                <a:off x="5559746" y="4077072"/>
                <a:ext cx="1018212" cy="3385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s-ES" sz="1600" b="1">
                    <a:solidFill>
                      <a:schemeClr val="bg1"/>
                    </a:solidFill>
                  </a:rPr>
                  <a:t>10 kW/m</a:t>
                </a:r>
              </a:p>
            </p:txBody>
          </p:sp>
          <p:sp>
            <p:nvSpPr>
              <p:cNvPr id="22" name="21 Elipse"/>
              <p:cNvSpPr/>
              <p:nvPr/>
            </p:nvSpPr>
            <p:spPr>
              <a:xfrm>
                <a:off x="4427540" y="3284779"/>
                <a:ext cx="1081056" cy="358740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800"/>
              </a:p>
            </p:txBody>
          </p:sp>
          <p:sp>
            <p:nvSpPr>
              <p:cNvPr id="23" name="22 Elipse"/>
              <p:cNvSpPr/>
              <p:nvPr/>
            </p:nvSpPr>
            <p:spPr>
              <a:xfrm>
                <a:off x="5508596" y="4076863"/>
                <a:ext cx="1079469" cy="360328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800"/>
              </a:p>
            </p:txBody>
          </p:sp>
        </p:grpSp>
        <p:cxnSp>
          <p:nvCxnSpPr>
            <p:cNvPr id="12" name="11 Conector recto"/>
            <p:cNvCxnSpPr/>
            <p:nvPr/>
          </p:nvCxnSpPr>
          <p:spPr>
            <a:xfrm>
              <a:off x="1619354" y="1079500"/>
              <a:ext cx="7308746" cy="0"/>
            </a:xfrm>
            <a:prstGeom prst="line">
              <a:avLst/>
            </a:prstGeom>
            <a:ln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pic>
          <p:nvPicPr>
            <p:cNvPr id="37895" name="Picture 2"/>
            <p:cNvPicPr>
              <a:picLocks noChangeAspect="1" noChangeArrowheads="1"/>
            </p:cNvPicPr>
            <p:nvPr/>
          </p:nvPicPr>
          <p:blipFill>
            <a:blip r:embed="rId5"/>
            <a:srcRect l="9904" t="74445" r="71368" b="14780"/>
            <a:stretch>
              <a:fillRect/>
            </a:stretch>
          </p:blipFill>
          <p:spPr bwMode="auto">
            <a:xfrm>
              <a:off x="4067944" y="5301208"/>
              <a:ext cx="2779257" cy="11911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37896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79512" y="4221088"/>
              <a:ext cx="3384376" cy="25202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13 Imagen" descr="pastilla_complet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9488" y="0"/>
            <a:ext cx="4354512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ángulo 12"/>
          <p:cNvSpPr>
            <a:spLocks noChangeArrowheads="1"/>
          </p:cNvSpPr>
          <p:nvPr/>
        </p:nvSpPr>
        <p:spPr bwMode="auto">
          <a:xfrm>
            <a:off x="107950" y="4652963"/>
            <a:ext cx="9036050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>
              <a:buClr>
                <a:srgbClr val="FF0000"/>
              </a:buClr>
            </a:pPr>
            <a:r>
              <a:rPr lang="en-GB" sz="2800" b="1">
                <a:latin typeface="Calibri" pitchFamily="-112" charset="0"/>
                <a:ea typeface="Microsoft Sans Serif" pitchFamily="-112" charset="0"/>
                <a:cs typeface="Microsoft Sans Serif" pitchFamily="-112" charset="0"/>
              </a:rPr>
              <a:t> TO facilitate and accelerate:</a:t>
            </a:r>
          </a:p>
          <a:p>
            <a:pPr lvl="1" algn="just">
              <a:buClr>
                <a:srgbClr val="FF0000"/>
              </a:buClr>
              <a:buFont typeface="Wingdings" pitchFamily="-112" charset="2"/>
              <a:buChar char="ü"/>
            </a:pPr>
            <a:r>
              <a:rPr lang="en-GB" sz="2800">
                <a:latin typeface="Calibri" pitchFamily="-112" charset="0"/>
                <a:ea typeface="Microsoft Sans Serif" pitchFamily="-112" charset="0"/>
                <a:cs typeface="Microsoft Sans Serif" pitchFamily="-112" charset="0"/>
              </a:rPr>
              <a:t> Ocean research activities </a:t>
            </a:r>
          </a:p>
          <a:p>
            <a:pPr lvl="1" algn="just">
              <a:buClr>
                <a:srgbClr val="FF0000"/>
              </a:buClr>
              <a:buFont typeface="Wingdings" pitchFamily="-112" charset="2"/>
              <a:buChar char="ü"/>
            </a:pPr>
            <a:r>
              <a:rPr lang="en-GB" sz="2800">
                <a:latin typeface="Calibri" pitchFamily="-112" charset="0"/>
                <a:ea typeface="Microsoft Sans Serif" pitchFamily="-112" charset="0"/>
                <a:cs typeface="Microsoft Sans Serif" pitchFamily="-112" charset="0"/>
              </a:rPr>
              <a:t> Ocean technology development</a:t>
            </a:r>
          </a:p>
          <a:p>
            <a:pPr lvl="1">
              <a:buClr>
                <a:srgbClr val="FF0000"/>
              </a:buClr>
              <a:buFont typeface="Wingdings" pitchFamily="-112" charset="2"/>
              <a:buChar char="ü"/>
            </a:pPr>
            <a:r>
              <a:rPr lang="en-GB" sz="2800">
                <a:latin typeface="Calibri" pitchFamily="-112" charset="0"/>
                <a:ea typeface="Microsoft Sans Serif" pitchFamily="-112" charset="0"/>
                <a:cs typeface="Microsoft Sans Serif" pitchFamily="-112" charset="0"/>
              </a:rPr>
              <a:t> Socioeconomic competitiveness of the industry and            SME</a:t>
            </a:r>
          </a:p>
        </p:txBody>
      </p:sp>
      <p:grpSp>
        <p:nvGrpSpPr>
          <p:cNvPr id="2" name="5 Grupo"/>
          <p:cNvGrpSpPr/>
          <p:nvPr/>
        </p:nvGrpSpPr>
        <p:grpSpPr>
          <a:xfrm>
            <a:off x="3429000" y="3352800"/>
            <a:ext cx="2286000" cy="1198146"/>
            <a:chOff x="304784" y="76195"/>
            <a:chExt cx="2445216" cy="969546"/>
          </a:xfrm>
          <a:solidFill>
            <a:srgbClr val="FF0000"/>
          </a:solidFill>
        </p:grpSpPr>
        <p:sp>
          <p:nvSpPr>
            <p:cNvPr id="7" name="6 Elipse"/>
            <p:cNvSpPr/>
            <p:nvPr/>
          </p:nvSpPr>
          <p:spPr>
            <a:xfrm>
              <a:off x="304784" y="76195"/>
              <a:ext cx="2445216" cy="969546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Elipse 4"/>
            <p:cNvSpPr/>
            <p:nvPr/>
          </p:nvSpPr>
          <p:spPr>
            <a:xfrm>
              <a:off x="663296" y="200928"/>
              <a:ext cx="1729028" cy="68557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7780" tIns="17780" rIns="17780" bIns="17780" spcCol="1270" anchor="ctr"/>
            <a:lstStyle/>
            <a:p>
              <a:pPr algn="ctr" defTabSz="12446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GB" sz="2800" b="1">
                  <a:latin typeface="Tahoma" pitchFamily="34" charset="0"/>
                  <a:cs typeface="Tahoma" pitchFamily="34" charset="0"/>
                </a:rPr>
                <a:t>PLOCAN</a:t>
              </a:r>
            </a:p>
          </p:txBody>
        </p:sp>
      </p:grpSp>
      <p:sp>
        <p:nvSpPr>
          <p:cNvPr id="11" name="10 Pentágono"/>
          <p:cNvSpPr/>
          <p:nvPr/>
        </p:nvSpPr>
        <p:spPr>
          <a:xfrm>
            <a:off x="0" y="1447800"/>
            <a:ext cx="3200400" cy="877888"/>
          </a:xfrm>
          <a:prstGeom prst="homePlat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b="1" dirty="0">
                <a:solidFill>
                  <a:schemeClr val="bg1">
                    <a:lumMod val="95000"/>
                  </a:schemeClr>
                </a:solidFill>
                <a:latin typeface="Tahoma" pitchFamily="34" charset="0"/>
                <a:cs typeface="Tahoma" pitchFamily="34" charset="0"/>
              </a:rPr>
              <a:t>National Government</a:t>
            </a:r>
          </a:p>
        </p:txBody>
      </p:sp>
      <p:sp>
        <p:nvSpPr>
          <p:cNvPr id="12" name="11 Pentágono"/>
          <p:cNvSpPr/>
          <p:nvPr/>
        </p:nvSpPr>
        <p:spPr>
          <a:xfrm rot="10800000">
            <a:off x="5943600" y="1447800"/>
            <a:ext cx="3200400" cy="877888"/>
          </a:xfrm>
          <a:prstGeom prst="homePlat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4" name="13 Combinar"/>
          <p:cNvSpPr/>
          <p:nvPr/>
        </p:nvSpPr>
        <p:spPr>
          <a:xfrm>
            <a:off x="3505200" y="1447800"/>
            <a:ext cx="2087563" cy="1828800"/>
          </a:xfrm>
          <a:prstGeom prst="flowChartMerg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2000" b="1" dirty="0">
                <a:latin typeface="Tahoma" pitchFamily="34" charset="0"/>
                <a:cs typeface="Tahoma" pitchFamily="34" charset="0"/>
              </a:rPr>
              <a:t>50 M€</a:t>
            </a:r>
          </a:p>
          <a:p>
            <a:pPr>
              <a:defRPr/>
            </a:pPr>
            <a:endParaRPr lang="en-GB" sz="900" b="1" dirty="0">
              <a:latin typeface="Tahoma" pitchFamily="34" charset="0"/>
              <a:cs typeface="Tahoma" pitchFamily="34" charset="0"/>
            </a:endParaRPr>
          </a:p>
          <a:p>
            <a:pPr>
              <a:defRPr/>
            </a:pPr>
            <a:r>
              <a:rPr lang="en-GB" sz="1400" dirty="0">
                <a:latin typeface="Tahoma" pitchFamily="34" charset="0"/>
                <a:cs typeface="Tahoma" pitchFamily="34" charset="0"/>
              </a:rPr>
              <a:t>2007-2010</a:t>
            </a:r>
          </a:p>
        </p:txBody>
      </p:sp>
      <p:sp>
        <p:nvSpPr>
          <p:cNvPr id="15" name="14 Rectángulo"/>
          <p:cNvSpPr/>
          <p:nvPr/>
        </p:nvSpPr>
        <p:spPr>
          <a:xfrm>
            <a:off x="6172200" y="1412875"/>
            <a:ext cx="2971800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en-GB" b="1" dirty="0">
                <a:solidFill>
                  <a:schemeClr val="bg1">
                    <a:lumMod val="95000"/>
                  </a:schemeClr>
                </a:solidFill>
                <a:latin typeface="Tahoma" pitchFamily="34" charset="0"/>
                <a:cs typeface="Tahoma" pitchFamily="34" charset="0"/>
              </a:rPr>
              <a:t>Regional Government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2 CuadroTexto"/>
          <p:cNvSpPr txBox="1">
            <a:spLocks noChangeArrowheads="1"/>
          </p:cNvSpPr>
          <p:nvPr/>
        </p:nvSpPr>
        <p:spPr bwMode="auto">
          <a:xfrm>
            <a:off x="0" y="609600"/>
            <a:ext cx="91440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b="1" i="1" u="sng">
                <a:latin typeface="Arial Narrow" pitchFamily="-112" charset="0"/>
              </a:rPr>
              <a:t>Objectives:</a:t>
            </a:r>
          </a:p>
          <a:p>
            <a:pPr>
              <a:buFont typeface="Arial" pitchFamily="-112" charset="0"/>
              <a:buChar char="•"/>
            </a:pPr>
            <a:r>
              <a:rPr lang="en-GB">
                <a:latin typeface="Arial Narrow" pitchFamily="-112" charset="0"/>
              </a:rPr>
              <a:t> Improvement of infrastructures</a:t>
            </a:r>
            <a:endParaRPr lang="en-GB" b="1" i="1" u="sng">
              <a:latin typeface="Arial Narrow" pitchFamily="-112" charset="0"/>
            </a:endParaRPr>
          </a:p>
          <a:p>
            <a:pPr>
              <a:buFont typeface="Arial" pitchFamily="-112" charset="0"/>
              <a:buChar char="•"/>
            </a:pPr>
            <a:r>
              <a:rPr lang="en-GB">
                <a:latin typeface="Arial Narrow" pitchFamily="-112" charset="0"/>
              </a:rPr>
              <a:t> Renewable energies producing the 30% of total energetic production in 2015 </a:t>
            </a:r>
            <a:endParaRPr lang="en-GB" b="1" i="1">
              <a:latin typeface="Arial Narrow" pitchFamily="-112" charset="0"/>
            </a:endParaRPr>
          </a:p>
          <a:p>
            <a:pPr>
              <a:buFont typeface="Arial" pitchFamily="-112" charset="0"/>
              <a:buChar char="•"/>
            </a:pPr>
            <a:r>
              <a:rPr lang="en-GB">
                <a:latin typeface="Arial Narrow" pitchFamily="-112" charset="0"/>
              </a:rPr>
              <a:t>Installing a total capacity in 2015 of:</a:t>
            </a:r>
          </a:p>
          <a:p>
            <a:endParaRPr lang="en-GB" b="1">
              <a:latin typeface="Arial Narrow" pitchFamily="-112" charset="0"/>
            </a:endParaRPr>
          </a:p>
          <a:p>
            <a:r>
              <a:rPr lang="en-GB" b="1">
                <a:latin typeface="Arial Narrow" pitchFamily="-112" charset="0"/>
              </a:rPr>
              <a:t>	Wind :</a:t>
            </a:r>
            <a:r>
              <a:rPr lang="en-GB">
                <a:latin typeface="Arial Narrow" pitchFamily="-112" charset="0"/>
              </a:rPr>
              <a:t> 1025 MW          </a:t>
            </a:r>
            <a:r>
              <a:rPr lang="en-GB" b="1">
                <a:latin typeface="Arial Narrow" pitchFamily="-112" charset="0"/>
              </a:rPr>
              <a:t>Waves :</a:t>
            </a:r>
            <a:r>
              <a:rPr lang="en-GB">
                <a:latin typeface="Arial Narrow" pitchFamily="-112" charset="0"/>
              </a:rPr>
              <a:t> 50 MW</a:t>
            </a:r>
          </a:p>
        </p:txBody>
      </p:sp>
      <p:sp>
        <p:nvSpPr>
          <p:cNvPr id="39939" name="7 CuadroTexto"/>
          <p:cNvSpPr txBox="1">
            <a:spLocks noChangeArrowheads="1"/>
          </p:cNvSpPr>
          <p:nvPr/>
        </p:nvSpPr>
        <p:spPr bwMode="auto">
          <a:xfrm>
            <a:off x="5181600" y="1905000"/>
            <a:ext cx="3751263" cy="46196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b="1"/>
              <a:t>Under revision + 600MW</a:t>
            </a:r>
          </a:p>
        </p:txBody>
      </p:sp>
      <p:pic>
        <p:nvPicPr>
          <p:cNvPr id="39940" name="Picture 3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2400" y="0"/>
            <a:ext cx="2560638" cy="1069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9941" name="8 CuadroTexto"/>
          <p:cNvSpPr txBox="1">
            <a:spLocks noChangeArrowheads="1"/>
          </p:cNvSpPr>
          <p:nvPr/>
        </p:nvSpPr>
        <p:spPr bwMode="auto">
          <a:xfrm>
            <a:off x="6524625" y="0"/>
            <a:ext cx="2619375" cy="461963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b="1">
                <a:latin typeface="Arial Narrow" pitchFamily="-112" charset="0"/>
              </a:rPr>
              <a:t>REGIONAL LEVEL</a:t>
            </a:r>
          </a:p>
        </p:txBody>
      </p:sp>
      <p:sp>
        <p:nvSpPr>
          <p:cNvPr id="39942" name="2 CuadroTexto"/>
          <p:cNvSpPr txBox="1">
            <a:spLocks noChangeArrowheads="1"/>
          </p:cNvSpPr>
          <p:nvPr/>
        </p:nvSpPr>
        <p:spPr bwMode="auto">
          <a:xfrm>
            <a:off x="0" y="3962400"/>
            <a:ext cx="9144000" cy="273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GB" sz="1800">
              <a:latin typeface="Arial Narrow" pitchFamily="-112" charset="0"/>
            </a:endParaRPr>
          </a:p>
          <a:p>
            <a:endParaRPr lang="en-GB" sz="1800">
              <a:latin typeface="Arial Narrow" pitchFamily="-112" charset="0"/>
            </a:endParaRPr>
          </a:p>
          <a:p>
            <a:pPr marL="0" lvl="1"/>
            <a:r>
              <a:rPr lang="en-GB" b="1" u="sng">
                <a:solidFill>
                  <a:srgbClr val="000000"/>
                </a:solidFill>
                <a:latin typeface="Arial Narrow" pitchFamily="-112" charset="0"/>
              </a:rPr>
              <a:t>National Renewable Energies Action Plan 2011-2020:</a:t>
            </a:r>
          </a:p>
          <a:p>
            <a:pPr marL="0" lvl="2">
              <a:buFont typeface="Arial" pitchFamily="-112" charset="0"/>
              <a:buChar char="•"/>
            </a:pPr>
            <a:r>
              <a:rPr lang="en-GB">
                <a:latin typeface="Arial Narrow" pitchFamily="-112" charset="0"/>
              </a:rPr>
              <a:t> 22,7% of total energy consumption coming from renewable energies</a:t>
            </a:r>
          </a:p>
          <a:p>
            <a:pPr marL="0" lvl="2">
              <a:buFont typeface="Arial" pitchFamily="-112" charset="0"/>
              <a:buChar char="•"/>
            </a:pPr>
            <a:r>
              <a:rPr lang="en-GB">
                <a:latin typeface="Arial Narrow" pitchFamily="-112" charset="0"/>
              </a:rPr>
              <a:t> 42,3 % of total electric energy produced coming from renewable energies</a:t>
            </a:r>
          </a:p>
          <a:p>
            <a:pPr marL="0" lvl="2"/>
            <a:endParaRPr lang="en-GB" b="1">
              <a:latin typeface="Arial Narrow" pitchFamily="-112" charset="0"/>
            </a:endParaRPr>
          </a:p>
          <a:p>
            <a:pPr marL="0" lvl="2"/>
            <a:r>
              <a:rPr lang="en-GB" b="1">
                <a:latin typeface="Arial Narrow" pitchFamily="-112" charset="0"/>
              </a:rPr>
              <a:t>Wind :</a:t>
            </a:r>
            <a:r>
              <a:rPr lang="en-GB">
                <a:latin typeface="Arial Narrow" pitchFamily="-112" charset="0"/>
              </a:rPr>
              <a:t> 38.000 MW          </a:t>
            </a:r>
            <a:r>
              <a:rPr lang="en-GB" b="1">
                <a:latin typeface="Arial Narrow" pitchFamily="-112" charset="0"/>
              </a:rPr>
              <a:t>Waves :</a:t>
            </a:r>
            <a:r>
              <a:rPr lang="en-GB">
                <a:latin typeface="Arial Narrow" pitchFamily="-112" charset="0"/>
              </a:rPr>
              <a:t> 100 MW</a:t>
            </a:r>
          </a:p>
          <a:p>
            <a:pPr marL="0" lvl="1"/>
            <a:endParaRPr lang="en-GB" sz="1600"/>
          </a:p>
        </p:txBody>
      </p:sp>
      <p:sp>
        <p:nvSpPr>
          <p:cNvPr id="14" name="7 Rectángulo"/>
          <p:cNvSpPr>
            <a:spLocks noChangeArrowheads="1"/>
          </p:cNvSpPr>
          <p:nvPr/>
        </p:nvSpPr>
        <p:spPr bwMode="auto">
          <a:xfrm>
            <a:off x="0" y="3581400"/>
            <a:ext cx="3352800" cy="523220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rgbClr val="0070C0"/>
            </a:solidFill>
            <a:headEnd/>
            <a:tailEnd/>
          </a:ln>
          <a:effectLst>
            <a:softEdge rad="63500"/>
          </a:effectLst>
        </p:spPr>
        <p:style>
          <a:lnRef idx="2">
            <a:schemeClr val="accent2"/>
          </a:lnRef>
          <a:fillRef idx="1001">
            <a:schemeClr val="lt2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en-GB" sz="2800" b="1" dirty="0">
                <a:solidFill>
                  <a:srgbClr val="FFFFFF"/>
                </a:solidFill>
                <a:latin typeface="Arial Narrow" pitchFamily="34" charset="0"/>
                <a:ea typeface="Microsoft JhengHei" charset="0"/>
              </a:rPr>
              <a:t>National</a:t>
            </a:r>
            <a:r>
              <a:rPr lang="en-GB" sz="2000" b="1" dirty="0">
                <a:solidFill>
                  <a:srgbClr val="FFFFFF"/>
                </a:solidFill>
                <a:latin typeface="Arial Narrow" pitchFamily="34" charset="0"/>
                <a:ea typeface="Microsoft JhengHei" charset="0"/>
              </a:rPr>
              <a:t> Energetic Strategy</a:t>
            </a:r>
          </a:p>
        </p:txBody>
      </p:sp>
      <p:pic>
        <p:nvPicPr>
          <p:cNvPr id="39946" name="9 Imagen" descr="logo_MITYC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2800" y="3581400"/>
            <a:ext cx="342900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7" name="10 CuadroTexto"/>
          <p:cNvSpPr txBox="1">
            <a:spLocks noChangeArrowheads="1"/>
          </p:cNvSpPr>
          <p:nvPr/>
        </p:nvSpPr>
        <p:spPr bwMode="auto">
          <a:xfrm>
            <a:off x="6799263" y="3581400"/>
            <a:ext cx="2344737" cy="461963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b="1">
                <a:latin typeface="Arial Narrow" pitchFamily="-112" charset="0"/>
              </a:rPr>
              <a:t>NATIONAL LEVEL</a:t>
            </a:r>
          </a:p>
        </p:txBody>
      </p:sp>
      <p:sp>
        <p:nvSpPr>
          <p:cNvPr id="11" name="7 Rectángulo"/>
          <p:cNvSpPr>
            <a:spLocks noChangeArrowheads="1"/>
          </p:cNvSpPr>
          <p:nvPr/>
        </p:nvSpPr>
        <p:spPr bwMode="auto">
          <a:xfrm>
            <a:off x="0" y="0"/>
            <a:ext cx="3352800" cy="523220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rgbClr val="0070C0"/>
            </a:solidFill>
            <a:headEnd/>
            <a:tailEnd/>
          </a:ln>
          <a:effectLst>
            <a:softEdge rad="63500"/>
          </a:effectLst>
        </p:spPr>
        <p:style>
          <a:lnRef idx="2">
            <a:schemeClr val="accent2"/>
          </a:lnRef>
          <a:fillRef idx="1001">
            <a:schemeClr val="lt2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just">
              <a:defRPr/>
            </a:pPr>
            <a:r>
              <a:rPr lang="en-GB" sz="2800" b="1">
                <a:solidFill>
                  <a:srgbClr val="FFFFFF"/>
                </a:solidFill>
                <a:latin typeface="Arial Narrow" pitchFamily="-112" charset="0"/>
                <a:ea typeface="Microsoft JhengHei" charset="0"/>
                <a:cs typeface="Microsoft JhengHei" charset="0"/>
              </a:rPr>
              <a:t>Regional</a:t>
            </a:r>
            <a:r>
              <a:rPr lang="en-GB" sz="2000" b="1">
                <a:solidFill>
                  <a:srgbClr val="FFFFFF"/>
                </a:solidFill>
                <a:latin typeface="Arial Narrow" pitchFamily="-112" charset="0"/>
                <a:ea typeface="Microsoft JhengHei" charset="0"/>
                <a:cs typeface="Microsoft JhengHei" charset="0"/>
              </a:rPr>
              <a:t> Energetic Strategy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1 Rectángulo"/>
          <p:cNvSpPr>
            <a:spLocks noChangeArrowheads="1"/>
          </p:cNvSpPr>
          <p:nvPr/>
        </p:nvSpPr>
        <p:spPr bwMode="auto">
          <a:xfrm>
            <a:off x="0" y="733425"/>
            <a:ext cx="7165975" cy="612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Arial" pitchFamily="-112" charset="0"/>
              <a:buChar char="•"/>
            </a:pPr>
            <a:r>
              <a:rPr lang="es-ES" sz="2800" b="1">
                <a:latin typeface="Calibri" pitchFamily="-112" charset="0"/>
                <a:ea typeface="Microsoft Sans Serif" pitchFamily="-112" charset="0"/>
                <a:cs typeface="Microsoft Sans Serif" pitchFamily="-112" charset="0"/>
              </a:rPr>
              <a:t> Dimensions: </a:t>
            </a:r>
            <a:r>
              <a:rPr lang="es-ES" sz="2800">
                <a:latin typeface="Calibri" pitchFamily="-112" charset="0"/>
                <a:ea typeface="Microsoft Sans Serif" pitchFamily="-112" charset="0"/>
                <a:cs typeface="Microsoft Sans Serif" pitchFamily="-112" charset="0"/>
              </a:rPr>
              <a:t>4 km * 2 km (</a:t>
            </a:r>
            <a:r>
              <a:rPr lang="es-ES" sz="2800" i="1">
                <a:latin typeface="Calibri" pitchFamily="-112" charset="0"/>
                <a:ea typeface="Microsoft Sans Serif" pitchFamily="-112" charset="0"/>
                <a:cs typeface="Microsoft Sans Serif" pitchFamily="-112" charset="0"/>
              </a:rPr>
              <a:t>with a future ampliation planned</a:t>
            </a:r>
            <a:r>
              <a:rPr lang="es-ES" sz="2800">
                <a:latin typeface="Calibri" pitchFamily="-112" charset="0"/>
                <a:ea typeface="Microsoft Sans Serif" pitchFamily="-112" charset="0"/>
                <a:cs typeface="Microsoft Sans Serif" pitchFamily="-112" charset="0"/>
              </a:rPr>
              <a:t>)</a:t>
            </a:r>
          </a:p>
          <a:p>
            <a:endParaRPr lang="es-ES" sz="2800" i="1">
              <a:latin typeface="Calibri" pitchFamily="-112" charset="0"/>
              <a:ea typeface="Microsoft Sans Serif" pitchFamily="-112" charset="0"/>
              <a:cs typeface="Microsoft Sans Serif" pitchFamily="-112" charset="0"/>
            </a:endParaRPr>
          </a:p>
          <a:p>
            <a:pPr>
              <a:buFont typeface="Arial" pitchFamily="-112" charset="0"/>
              <a:buChar char="•"/>
            </a:pPr>
            <a:r>
              <a:rPr lang="es-ES" sz="2800" b="1">
                <a:latin typeface="Calibri" pitchFamily="-112" charset="0"/>
                <a:ea typeface="Microsoft Sans Serif" pitchFamily="-112" charset="0"/>
                <a:cs typeface="Microsoft Sans Serif" pitchFamily="-112" charset="0"/>
              </a:rPr>
              <a:t> Depth: </a:t>
            </a:r>
            <a:r>
              <a:rPr lang="es-ES" sz="2800">
                <a:latin typeface="Calibri" pitchFamily="-112" charset="0"/>
                <a:ea typeface="Microsoft Sans Serif" pitchFamily="-112" charset="0"/>
                <a:cs typeface="Microsoft Sans Serif" pitchFamily="-112" charset="0"/>
              </a:rPr>
              <a:t>30  -  200 m</a:t>
            </a:r>
          </a:p>
          <a:p>
            <a:endParaRPr lang="es-ES" sz="2800">
              <a:latin typeface="Calibri" pitchFamily="-112" charset="0"/>
              <a:ea typeface="Microsoft Sans Serif" pitchFamily="-112" charset="0"/>
              <a:cs typeface="Microsoft Sans Serif" pitchFamily="-112" charset="0"/>
            </a:endParaRPr>
          </a:p>
          <a:p>
            <a:pPr>
              <a:buFont typeface="Arial" pitchFamily="-112" charset="0"/>
              <a:buChar char="•"/>
            </a:pPr>
            <a:r>
              <a:rPr lang="es-ES" sz="2800" b="1">
                <a:latin typeface="Calibri" pitchFamily="-112" charset="0"/>
                <a:ea typeface="Microsoft Sans Serif" pitchFamily="-112" charset="0"/>
                <a:cs typeface="Microsoft Sans Serif" pitchFamily="-112" charset="0"/>
              </a:rPr>
              <a:t> Shore distance: </a:t>
            </a:r>
            <a:r>
              <a:rPr lang="es-ES" sz="2800">
                <a:latin typeface="Calibri" pitchFamily="-112" charset="0"/>
                <a:ea typeface="Microsoft Sans Serif" pitchFamily="-112" charset="0"/>
                <a:cs typeface="Microsoft Sans Serif" pitchFamily="-112" charset="0"/>
              </a:rPr>
              <a:t>3 - 5 km</a:t>
            </a:r>
          </a:p>
          <a:p>
            <a:endParaRPr lang="es-ES" sz="2800">
              <a:latin typeface="Calibri" pitchFamily="-112" charset="0"/>
              <a:ea typeface="Microsoft Sans Serif" pitchFamily="-112" charset="0"/>
              <a:cs typeface="Microsoft Sans Serif" pitchFamily="-112" charset="0"/>
            </a:endParaRPr>
          </a:p>
          <a:p>
            <a:pPr>
              <a:buFont typeface="Arial" pitchFamily="-112" charset="0"/>
              <a:buChar char="•"/>
            </a:pPr>
            <a:r>
              <a:rPr lang="es-ES" sz="2800">
                <a:latin typeface="Calibri" pitchFamily="-112" charset="0"/>
                <a:ea typeface="Microsoft Sans Serif" pitchFamily="-112" charset="0"/>
                <a:cs typeface="Microsoft Sans Serif" pitchFamily="-112" charset="0"/>
              </a:rPr>
              <a:t> Mid-scale power conditions</a:t>
            </a:r>
          </a:p>
          <a:p>
            <a:endParaRPr lang="es-ES" sz="2800">
              <a:latin typeface="Calibri" pitchFamily="-112" charset="0"/>
              <a:ea typeface="Microsoft Sans Serif" pitchFamily="-112" charset="0"/>
              <a:cs typeface="Microsoft Sans Serif" pitchFamily="-112" charset="0"/>
            </a:endParaRPr>
          </a:p>
          <a:p>
            <a:pPr>
              <a:buFont typeface="Arial" pitchFamily="-112" charset="0"/>
              <a:buChar char="•"/>
            </a:pPr>
            <a:r>
              <a:rPr lang="es-ES" sz="2800">
                <a:latin typeface="Calibri" pitchFamily="-112" charset="0"/>
                <a:ea typeface="Microsoft Sans Serif" pitchFamily="-112" charset="0"/>
                <a:cs typeface="Microsoft Sans Serif" pitchFamily="-112" charset="0"/>
              </a:rPr>
              <a:t> Weather conditions allow </a:t>
            </a:r>
          </a:p>
          <a:p>
            <a:r>
              <a:rPr lang="es-ES" sz="2800">
                <a:latin typeface="Calibri" pitchFamily="-112" charset="0"/>
                <a:ea typeface="Microsoft Sans Serif" pitchFamily="-112" charset="0"/>
                <a:cs typeface="Microsoft Sans Serif" pitchFamily="-112" charset="0"/>
              </a:rPr>
              <a:t>operation during the whole year</a:t>
            </a:r>
          </a:p>
          <a:p>
            <a:endParaRPr lang="es-ES" sz="2800" b="1" i="1">
              <a:latin typeface="Calibri" pitchFamily="-112" charset="0"/>
              <a:ea typeface="Microsoft Sans Serif" pitchFamily="-112" charset="0"/>
              <a:cs typeface="Microsoft Sans Serif" pitchFamily="-112" charset="0"/>
            </a:endParaRPr>
          </a:p>
          <a:p>
            <a:pPr>
              <a:buFont typeface="Arial" pitchFamily="-112" charset="0"/>
              <a:buChar char="•"/>
            </a:pPr>
            <a:r>
              <a:rPr lang="es-ES" sz="2800">
                <a:latin typeface="Calibri" pitchFamily="-112" charset="0"/>
                <a:ea typeface="Microsoft Sans Serif" pitchFamily="-112" charset="0"/>
                <a:cs typeface="Microsoft Sans Serif" pitchFamily="-112" charset="0"/>
              </a:rPr>
              <a:t>No interactions with other </a:t>
            </a:r>
          </a:p>
          <a:p>
            <a:r>
              <a:rPr lang="es-ES" sz="2800">
                <a:latin typeface="Calibri" pitchFamily="-112" charset="0"/>
                <a:ea typeface="Microsoft Sans Serif" pitchFamily="-112" charset="0"/>
                <a:cs typeface="Microsoft Sans Serif" pitchFamily="-112" charset="0"/>
              </a:rPr>
              <a:t>marine activities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 l="42274" t="52730" r="47363" b="34773"/>
          <a:stretch>
            <a:fillRect/>
          </a:stretch>
        </p:blipFill>
        <p:spPr bwMode="auto">
          <a:xfrm>
            <a:off x="6934200" y="685800"/>
            <a:ext cx="2209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8 Elipse"/>
          <p:cNvSpPr/>
          <p:nvPr/>
        </p:nvSpPr>
        <p:spPr bwMode="auto">
          <a:xfrm>
            <a:off x="8153400" y="1219200"/>
            <a:ext cx="312738" cy="279400"/>
          </a:xfrm>
          <a:prstGeom prst="ellipse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800">
              <a:solidFill>
                <a:srgbClr val="FF0000"/>
              </a:solidFill>
            </a:endParaRPr>
          </a:p>
        </p:txBody>
      </p:sp>
      <p:sp>
        <p:nvSpPr>
          <p:cNvPr id="10" name="7 Rectángulo"/>
          <p:cNvSpPr>
            <a:spLocks noChangeArrowheads="1"/>
          </p:cNvSpPr>
          <p:nvPr/>
        </p:nvSpPr>
        <p:spPr bwMode="auto">
          <a:xfrm>
            <a:off x="0" y="-92075"/>
            <a:ext cx="1385888" cy="58420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es-ES" sz="3200" b="1" dirty="0" err="1">
                <a:solidFill>
                  <a:schemeClr val="tx2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Area</a:t>
            </a:r>
            <a:endParaRPr lang="es-ES" sz="3200" b="1" dirty="0">
              <a:solidFill>
                <a:schemeClr val="tx2"/>
              </a:solidFill>
              <a:latin typeface="Tahoma" pitchFamily="34" charset="0"/>
              <a:ea typeface="Arial Unicode MS" pitchFamily="34" charset="-128"/>
              <a:cs typeface="Tahoma" pitchFamily="34" charset="0"/>
            </a:endParaRPr>
          </a:p>
        </p:txBody>
      </p:sp>
      <p:pic>
        <p:nvPicPr>
          <p:cNvPr id="40966" name="13 Imagen" descr="pastilla_complet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67625" y="80963"/>
            <a:ext cx="1311275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16 Imagen" descr="Imagen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2514600"/>
            <a:ext cx="44196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10 Conector recto"/>
          <p:cNvCxnSpPr/>
          <p:nvPr/>
        </p:nvCxnSpPr>
        <p:spPr>
          <a:xfrm>
            <a:off x="914400" y="685800"/>
            <a:ext cx="7308850" cy="0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 descr="pastilla_complet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6334125"/>
            <a:ext cx="2743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3 Imagen" descr="esquem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" y="785813"/>
            <a:ext cx="5795963" cy="521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25" y="214313"/>
            <a:ext cx="24622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4 Imagen" descr="esquema2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852" r="29268"/>
          <a:stretch>
            <a:fillRect/>
          </a:stretch>
        </p:blipFill>
        <p:spPr bwMode="auto">
          <a:xfrm>
            <a:off x="6786563" y="1143000"/>
            <a:ext cx="1071562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2 CuadroTexto"/>
          <p:cNvSpPr txBox="1">
            <a:spLocks noChangeArrowheads="1"/>
          </p:cNvSpPr>
          <p:nvPr/>
        </p:nvSpPr>
        <p:spPr bwMode="auto">
          <a:xfrm>
            <a:off x="7440613" y="1000125"/>
            <a:ext cx="1625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i="1">
                <a:latin typeface="Trebuchet MS" pitchFamily="-112" charset="0"/>
              </a:rPr>
              <a:t>APC-PISYS</a:t>
            </a:r>
          </a:p>
        </p:txBody>
      </p:sp>
      <p:sp>
        <p:nvSpPr>
          <p:cNvPr id="43011" name="3 CuadroTexto"/>
          <p:cNvSpPr txBox="1">
            <a:spLocks noChangeArrowheads="1"/>
          </p:cNvSpPr>
          <p:nvPr/>
        </p:nvSpPr>
        <p:spPr bwMode="auto">
          <a:xfrm>
            <a:off x="0" y="457200"/>
            <a:ext cx="4683125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GB" sz="2000" u="sng">
              <a:solidFill>
                <a:srgbClr val="000000"/>
              </a:solidFill>
              <a:latin typeface="Arial Narrow" pitchFamily="-112" charset="0"/>
            </a:endParaRPr>
          </a:p>
          <a:p>
            <a:r>
              <a:rPr lang="en-GB" sz="2000" u="sng">
                <a:solidFill>
                  <a:srgbClr val="000000"/>
                </a:solidFill>
                <a:latin typeface="Arial Narrow" pitchFamily="-112" charset="0"/>
              </a:rPr>
              <a:t>Prototype</a:t>
            </a:r>
          </a:p>
          <a:p>
            <a:r>
              <a:rPr lang="en-GB" sz="2000">
                <a:solidFill>
                  <a:srgbClr val="000000"/>
                </a:solidFill>
                <a:latin typeface="Arial Narrow" pitchFamily="-112" charset="0"/>
              </a:rPr>
              <a:t> - Scale 1:5</a:t>
            </a:r>
          </a:p>
          <a:p>
            <a:r>
              <a:rPr lang="en-GB" sz="2000">
                <a:solidFill>
                  <a:srgbClr val="000000"/>
                </a:solidFill>
                <a:latin typeface="Arial Narrow" pitchFamily="-112" charset="0"/>
              </a:rPr>
              <a:t> - Maximum power: 70 kW</a:t>
            </a:r>
          </a:p>
          <a:p>
            <a:r>
              <a:rPr lang="en-GB" sz="2000">
                <a:solidFill>
                  <a:srgbClr val="000000"/>
                </a:solidFill>
                <a:latin typeface="Arial Narrow" pitchFamily="-112" charset="0"/>
              </a:rPr>
              <a:t>  -Full scale: 1,6 MW / buoy</a:t>
            </a:r>
          </a:p>
          <a:p>
            <a:endParaRPr lang="en-GB" sz="2000">
              <a:solidFill>
                <a:srgbClr val="000000"/>
              </a:solidFill>
              <a:latin typeface="Arial Narrow" pitchFamily="-112" charset="0"/>
            </a:endParaRPr>
          </a:p>
          <a:p>
            <a:r>
              <a:rPr lang="en-GB" sz="2000" u="sng">
                <a:solidFill>
                  <a:srgbClr val="000000"/>
                </a:solidFill>
                <a:latin typeface="Arial Narrow" pitchFamily="-112" charset="0"/>
              </a:rPr>
              <a:t>3 principles of working</a:t>
            </a:r>
          </a:p>
          <a:p>
            <a:r>
              <a:rPr lang="en-GB" sz="2000">
                <a:solidFill>
                  <a:srgbClr val="000000"/>
                </a:solidFill>
                <a:latin typeface="Arial Narrow" pitchFamily="-112" charset="0"/>
              </a:rPr>
              <a:t>-  free surface movement (</a:t>
            </a:r>
            <a:r>
              <a:rPr lang="en-GB" sz="2000" i="1">
                <a:solidFill>
                  <a:srgbClr val="000000"/>
                </a:solidFill>
                <a:latin typeface="Arial Narrow" pitchFamily="-112" charset="0"/>
              </a:rPr>
              <a:t>surface buoy</a:t>
            </a:r>
            <a:r>
              <a:rPr lang="en-GB" sz="2000">
                <a:solidFill>
                  <a:srgbClr val="000000"/>
                </a:solidFill>
                <a:latin typeface="Arial Narrow" pitchFamily="-112" charset="0"/>
              </a:rPr>
              <a:t>)</a:t>
            </a:r>
          </a:p>
          <a:p>
            <a:pPr>
              <a:buFontTx/>
              <a:buChar char="-"/>
            </a:pPr>
            <a:r>
              <a:rPr lang="en-GB" sz="2000">
                <a:solidFill>
                  <a:srgbClr val="000000"/>
                </a:solidFill>
                <a:latin typeface="Arial Narrow" pitchFamily="-112" charset="0"/>
              </a:rPr>
              <a:t>  underwater pressure (</a:t>
            </a:r>
            <a:r>
              <a:rPr lang="en-GB" sz="2000" i="1">
                <a:solidFill>
                  <a:srgbClr val="000000"/>
                </a:solidFill>
                <a:latin typeface="Arial Narrow" pitchFamily="-112" charset="0"/>
              </a:rPr>
              <a:t>variable volumen buoy</a:t>
            </a:r>
            <a:r>
              <a:rPr lang="en-GB" sz="2000">
                <a:solidFill>
                  <a:srgbClr val="000000"/>
                </a:solidFill>
                <a:latin typeface="Arial Narrow" pitchFamily="-112" charset="0"/>
              </a:rPr>
              <a:t>)</a:t>
            </a:r>
          </a:p>
          <a:p>
            <a:pPr>
              <a:buClr>
                <a:schemeClr val="tx1"/>
              </a:buClr>
              <a:buFontTx/>
              <a:buChar char="-"/>
            </a:pPr>
            <a:r>
              <a:rPr lang="en-GB" sz="2000">
                <a:solidFill>
                  <a:srgbClr val="000000"/>
                </a:solidFill>
                <a:latin typeface="Arial Narrow" pitchFamily="-112" charset="0"/>
              </a:rPr>
              <a:t>  overtopping (not implemented yet)</a:t>
            </a:r>
          </a:p>
        </p:txBody>
      </p:sp>
      <p:grpSp>
        <p:nvGrpSpPr>
          <p:cNvPr id="43012" name="15 Grupo"/>
          <p:cNvGrpSpPr>
            <a:grpSpLocks/>
          </p:cNvGrpSpPr>
          <p:nvPr/>
        </p:nvGrpSpPr>
        <p:grpSpPr bwMode="auto">
          <a:xfrm>
            <a:off x="6143625" y="1643063"/>
            <a:ext cx="2857500" cy="4679950"/>
            <a:chOff x="5929321" y="1785938"/>
            <a:chExt cx="2857492" cy="4679950"/>
          </a:xfrm>
        </p:grpSpPr>
        <p:pic>
          <p:nvPicPr>
            <p:cNvPr id="43022" name="Picture 2"/>
            <p:cNvPicPr>
              <a:picLocks noChangeAspect="1" noChangeArrowheads="1"/>
            </p:cNvPicPr>
            <p:nvPr/>
          </p:nvPicPr>
          <p:blipFill>
            <a:blip r:embed="rId3"/>
            <a:srcRect l="83551" t="28333" r="9325" b="25000"/>
            <a:stretch>
              <a:fillRect/>
            </a:stretch>
          </p:blipFill>
          <p:spPr bwMode="auto">
            <a:xfrm>
              <a:off x="7643813" y="1785938"/>
              <a:ext cx="1143000" cy="4679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8 Rectángulo"/>
            <p:cNvSpPr/>
            <p:nvPr/>
          </p:nvSpPr>
          <p:spPr>
            <a:xfrm>
              <a:off x="6572257" y="2127250"/>
              <a:ext cx="1285871" cy="33813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en-GB" sz="1600" b="1" i="1">
                  <a:solidFill>
                    <a:srgbClr val="FFFFFF"/>
                  </a:solidFill>
                  <a:latin typeface="Arial Narrow" pitchFamily="34" charset="0"/>
                  <a:cs typeface="Arial" pitchFamily="34" charset="0"/>
                </a:rPr>
                <a:t> Surface buoy</a:t>
              </a:r>
              <a:endParaRPr lang="en-GB" sz="160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43024" name="9 Rectángulo"/>
            <p:cNvSpPr>
              <a:spLocks noChangeArrowheads="1"/>
            </p:cNvSpPr>
            <p:nvPr/>
          </p:nvSpPr>
          <p:spPr bwMode="auto">
            <a:xfrm>
              <a:off x="5929321" y="2984062"/>
              <a:ext cx="2071674" cy="338554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GB" sz="1600" b="1" i="1">
                  <a:solidFill>
                    <a:schemeClr val="bg1"/>
                  </a:solidFill>
                  <a:latin typeface="Arial Narrow" pitchFamily="-112" charset="0"/>
                </a:rPr>
                <a:t>Variable volumen buoy</a:t>
              </a:r>
              <a:endParaRPr lang="en-GB" sz="1600">
                <a:solidFill>
                  <a:schemeClr val="bg1"/>
                </a:solidFill>
                <a:latin typeface="Arial Narrow" pitchFamily="-112" charset="0"/>
              </a:endParaRPr>
            </a:p>
          </p:txBody>
        </p:sp>
        <p:sp>
          <p:nvSpPr>
            <p:cNvPr id="43025" name="10 Rectángulo"/>
            <p:cNvSpPr>
              <a:spLocks noChangeArrowheads="1"/>
            </p:cNvSpPr>
            <p:nvPr/>
          </p:nvSpPr>
          <p:spPr bwMode="auto">
            <a:xfrm>
              <a:off x="6357921" y="3769880"/>
              <a:ext cx="1500198" cy="338554"/>
            </a:xfrm>
            <a:prstGeom prst="rect">
              <a:avLst/>
            </a:prstGeom>
            <a:solidFill>
              <a:srgbClr val="00B050"/>
            </a:solidFill>
            <a:ln w="9525">
              <a:solidFill>
                <a:srgbClr val="00B05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GB" sz="1600" b="1" i="1">
                  <a:latin typeface="Arial Narrow" pitchFamily="-112" charset="0"/>
                </a:rPr>
                <a:t>Machinery buoy</a:t>
              </a:r>
              <a:endParaRPr lang="en-GB" sz="1600">
                <a:latin typeface="Arial Narrow" pitchFamily="-112" charset="0"/>
              </a:endParaRPr>
            </a:p>
          </p:txBody>
        </p:sp>
        <p:sp>
          <p:nvSpPr>
            <p:cNvPr id="12" name="11 Rectángulo"/>
            <p:cNvSpPr/>
            <p:nvPr/>
          </p:nvSpPr>
          <p:spPr>
            <a:xfrm>
              <a:off x="7143756" y="5984875"/>
              <a:ext cx="785810" cy="33813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1600" b="1" i="1">
                  <a:latin typeface="Arial Narrow" pitchFamily="34" charset="0"/>
                </a:rPr>
                <a:t>anchor</a:t>
              </a:r>
              <a:endParaRPr lang="en-GB" sz="1600">
                <a:latin typeface="Arial Narrow" pitchFamily="34" charset="0"/>
              </a:endParaRPr>
            </a:p>
          </p:txBody>
        </p:sp>
      </p:grpSp>
      <p:pic>
        <p:nvPicPr>
          <p:cNvPr id="4301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86175" y="3763963"/>
            <a:ext cx="2528888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4" name="13 Rectángulo"/>
          <p:cNvSpPr>
            <a:spLocks noChangeArrowheads="1"/>
          </p:cNvSpPr>
          <p:nvPr/>
        </p:nvSpPr>
        <p:spPr bwMode="auto">
          <a:xfrm>
            <a:off x="428625" y="5857875"/>
            <a:ext cx="27019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400" b="1"/>
              <a:t>http://www.piposystems.com</a:t>
            </a:r>
            <a:r>
              <a:rPr lang="en-GB" sz="1400"/>
              <a:t>/</a:t>
            </a:r>
          </a:p>
        </p:txBody>
      </p:sp>
      <p:pic>
        <p:nvPicPr>
          <p:cNvPr id="43015" name="Imagen 16" descr="DSC0524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3810000"/>
            <a:ext cx="2743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Agrupar 17"/>
          <p:cNvGrpSpPr/>
          <p:nvPr/>
        </p:nvGrpSpPr>
        <p:grpSpPr>
          <a:xfrm>
            <a:off x="5085439" y="1015008"/>
            <a:ext cx="1069806" cy="682254"/>
            <a:chOff x="845" y="919075"/>
            <a:chExt cx="1230059" cy="113056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8" name="Rectángulo redondeado 27"/>
            <p:cNvSpPr/>
            <p:nvPr/>
          </p:nvSpPr>
          <p:spPr>
            <a:xfrm>
              <a:off x="845" y="919075"/>
              <a:ext cx="1230059" cy="1130560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Rectángulo 28"/>
            <p:cNvSpPr/>
            <p:nvPr/>
          </p:nvSpPr>
          <p:spPr>
            <a:xfrm>
              <a:off x="33958" y="952188"/>
              <a:ext cx="1163833" cy="106433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8580" tIns="68580" rIns="68580" bIns="68580" spcCol="1270" anchor="ctr"/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ES" sz="1400" b="1" dirty="0">
                  <a:latin typeface="+mj-lt"/>
                </a:rPr>
                <a:t>PIPO SYSTEMS</a:t>
              </a:r>
            </a:p>
          </p:txBody>
        </p:sp>
      </p:grpSp>
      <p:grpSp>
        <p:nvGrpSpPr>
          <p:cNvPr id="4" name="Agrupar 18"/>
          <p:cNvGrpSpPr/>
          <p:nvPr/>
        </p:nvGrpSpPr>
        <p:grpSpPr>
          <a:xfrm>
            <a:off x="3969324" y="1015008"/>
            <a:ext cx="1034676" cy="682254"/>
            <a:chOff x="1334230" y="919075"/>
            <a:chExt cx="1230059" cy="113056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6" name="Rectángulo redondeado 25"/>
            <p:cNvSpPr/>
            <p:nvPr/>
          </p:nvSpPr>
          <p:spPr>
            <a:xfrm>
              <a:off x="1334230" y="919075"/>
              <a:ext cx="1230059" cy="1130560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Rectángulo 26"/>
            <p:cNvSpPr/>
            <p:nvPr/>
          </p:nvSpPr>
          <p:spPr>
            <a:xfrm>
              <a:off x="1367343" y="952189"/>
              <a:ext cx="1163833" cy="106433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8580" tIns="68580" rIns="68580" bIns="68580" spcCol="1270" anchor="ctr"/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ES" sz="1400" b="1" dirty="0">
                  <a:latin typeface="+mj-lt"/>
                </a:rPr>
                <a:t>ANORTEC</a:t>
              </a:r>
            </a:p>
          </p:txBody>
        </p:sp>
      </p:grpSp>
      <p:grpSp>
        <p:nvGrpSpPr>
          <p:cNvPr id="5" name="Agrupar 19"/>
          <p:cNvGrpSpPr/>
          <p:nvPr/>
        </p:nvGrpSpPr>
        <p:grpSpPr>
          <a:xfrm>
            <a:off x="2971748" y="1015008"/>
            <a:ext cx="916137" cy="685800"/>
            <a:chOff x="2667613" y="919076"/>
            <a:chExt cx="1230059" cy="1136436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4" name="Rectángulo redondeado 23"/>
            <p:cNvSpPr/>
            <p:nvPr/>
          </p:nvSpPr>
          <p:spPr>
            <a:xfrm>
              <a:off x="2667613" y="919076"/>
              <a:ext cx="1230059" cy="1136436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ectángulo 24"/>
            <p:cNvSpPr/>
            <p:nvPr/>
          </p:nvSpPr>
          <p:spPr>
            <a:xfrm>
              <a:off x="2700899" y="952360"/>
              <a:ext cx="1163489" cy="106986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8580" tIns="68580" rIns="68580" bIns="68580" spcCol="1270" anchor="ctr"/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ES" sz="1400" b="1" dirty="0">
                  <a:latin typeface="+mj-lt"/>
                </a:rPr>
                <a:t>CEIB</a:t>
              </a:r>
            </a:p>
          </p:txBody>
        </p:sp>
      </p:grpSp>
      <p:grpSp>
        <p:nvGrpSpPr>
          <p:cNvPr id="6" name="Agrupar 29"/>
          <p:cNvGrpSpPr/>
          <p:nvPr/>
        </p:nvGrpSpPr>
        <p:grpSpPr>
          <a:xfrm>
            <a:off x="6236683" y="1015008"/>
            <a:ext cx="1127554" cy="685800"/>
            <a:chOff x="3675106" y="1163971"/>
            <a:chExt cx="1230059" cy="1136436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1" name="Rectángulo redondeado 30"/>
            <p:cNvSpPr/>
            <p:nvPr/>
          </p:nvSpPr>
          <p:spPr>
            <a:xfrm>
              <a:off x="3675106" y="1163971"/>
              <a:ext cx="1230059" cy="1136436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Rectángulo 31"/>
            <p:cNvSpPr/>
            <p:nvPr/>
          </p:nvSpPr>
          <p:spPr>
            <a:xfrm>
              <a:off x="3708390" y="1197255"/>
              <a:ext cx="1163489" cy="106986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8580" tIns="68580" rIns="68580" bIns="68580" spcCol="1270" anchor="ctr"/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ES" sz="1400" b="1" dirty="0">
                  <a:latin typeface="+mj-lt"/>
                </a:rPr>
                <a:t>PLOCAN</a:t>
              </a:r>
            </a:p>
          </p:txBody>
        </p:sp>
      </p:grpSp>
      <p:pic>
        <p:nvPicPr>
          <p:cNvPr id="43020" name="Picture 3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16463" y="1927225"/>
            <a:ext cx="17526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29 CuadroTexto"/>
          <p:cNvSpPr txBox="1"/>
          <p:nvPr/>
        </p:nvSpPr>
        <p:spPr>
          <a:xfrm>
            <a:off x="0" y="0"/>
            <a:ext cx="3436938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800" b="1" dirty="0">
                <a:solidFill>
                  <a:schemeClr val="tx2"/>
                </a:solidFill>
                <a:latin typeface="Tahoma" pitchFamily="34" charset="0"/>
                <a:ea typeface="Arial Unicode MS" pitchFamily="34" charset="-128"/>
                <a:cs typeface="+mn-cs"/>
              </a:rPr>
              <a:t>WELCOME Project</a:t>
            </a:r>
            <a:endParaRPr lang="es-E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81788" y="0"/>
            <a:ext cx="246221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3 Título"/>
          <p:cNvSpPr txBox="1">
            <a:spLocks/>
          </p:cNvSpPr>
          <p:nvPr/>
        </p:nvSpPr>
        <p:spPr>
          <a:xfrm>
            <a:off x="0" y="0"/>
            <a:ext cx="3043238" cy="560388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>
              <a:defRPr/>
            </a:pPr>
            <a:r>
              <a:rPr lang="en-GB" sz="3000" dirty="0">
                <a:solidFill>
                  <a:schemeClr val="tx2"/>
                </a:solidFill>
                <a:latin typeface="Tahoma" pitchFamily="34" charset="0"/>
                <a:ea typeface="+mj-ea"/>
                <a:cs typeface="Tahoma" pitchFamily="34" charset="0"/>
              </a:rPr>
              <a:t>Current status:</a:t>
            </a:r>
          </a:p>
        </p:txBody>
      </p:sp>
      <p:pic>
        <p:nvPicPr>
          <p:cNvPr id="45060" name="16 Imagen" descr="posicionamiento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81050"/>
            <a:ext cx="4038600" cy="3033713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8" name="17 Imagen" descr="DSC0537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762000"/>
            <a:ext cx="5105400" cy="3017838"/>
          </a:xfrm>
          <a:prstGeom prst="rect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45062" name="Picture 11" descr="P109076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0" y="3429000"/>
            <a:ext cx="6096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7" descr="P110009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810000"/>
            <a:ext cx="3048000" cy="304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4" name="Picture 6" descr="P109071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0" y="3429000"/>
            <a:ext cx="6310313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Imagen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Imagen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943600"/>
            <a:ext cx="7543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Imagen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600" y="1219200"/>
            <a:ext cx="3810000" cy="114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Imagen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0600" y="1219200"/>
            <a:ext cx="2286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6 Imagen" descr="partners5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52400" y="3352800"/>
            <a:ext cx="1023938" cy="149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7" name="2 Imagen" descr="partners1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228600" y="4800600"/>
            <a:ext cx="1198563" cy="110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8" name="4 Imagen" descr="partners3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685800"/>
            <a:ext cx="990600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9" name="5 Imagen" descr="partners4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1219200"/>
            <a:ext cx="9906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0" name="9 Imagen" descr="partners6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371600" y="0"/>
            <a:ext cx="1524000" cy="115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1" name="3 Imagen" descr="partners2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134620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45757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9000" y="0"/>
            <a:ext cx="2817813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1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53163" y="0"/>
            <a:ext cx="2890837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1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29000" y="2209800"/>
            <a:ext cx="311308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1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43600" y="2209800"/>
            <a:ext cx="3200400" cy="222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Picture 1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4267200"/>
            <a:ext cx="4724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2" name="Picture 1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724400" y="4267200"/>
            <a:ext cx="44196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8" descr="AMASS_Integration Plan_ZeO_20100518 04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979738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9" descr="AMASS_Integration Plan_ZeO_20100518 04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09800"/>
            <a:ext cx="2979738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10" descr="AMASS_Integration Plan_ZeO_20100518 04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0"/>
            <a:ext cx="3203575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12" descr="AMASS_Integration Plan_ZeO_20100513 00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1800" y="2209800"/>
            <a:ext cx="3200400" cy="23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13" descr="AMASS_Land Test 20100520 00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71800" y="4572000"/>
            <a:ext cx="32004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9" name="Picture 14" descr="AMASS_Land Test_20100520 05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67438" y="0"/>
            <a:ext cx="2976562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0" name="Picture 15" descr="AMASS_Integration Plan_ZeO_20100517 0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67438" y="2209800"/>
            <a:ext cx="2976562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1" name="Picture 16" descr="AMASS_1st float Integration_20100506_power 05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72200" y="4572000"/>
            <a:ext cx="2971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2" name="Picture 20" descr="AMASS_Land Test_20100520 04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4572000"/>
            <a:ext cx="297973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0" descr="AMASS_Harbour Test_20100625 0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65388"/>
            <a:ext cx="3581400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15" descr="AMASS_Harbour Test_20100625 0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5814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8"/>
          <p:cNvPicPr>
            <a:picLocks noChangeAspect="1" noChangeArrowheads="1"/>
          </p:cNvPicPr>
          <p:nvPr/>
        </p:nvPicPr>
        <p:blipFill>
          <a:blip r:embed="rId4"/>
          <a:srcRect l="1347" t="5000" r="2991" b="5000"/>
          <a:stretch>
            <a:fillRect/>
          </a:stretch>
        </p:blipFill>
        <p:spPr bwMode="auto">
          <a:xfrm>
            <a:off x="3581400" y="0"/>
            <a:ext cx="55626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81400" y="2667000"/>
            <a:ext cx="5562600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81400" y="4546600"/>
            <a:ext cx="5562600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10 Imagen" descr="the sea.jpg"/>
          <p:cNvPicPr>
            <a:picLocks noChangeAspect="1"/>
          </p:cNvPicPr>
          <p:nvPr/>
        </p:nvPicPr>
        <p:blipFill>
          <a:blip r:embed="rId3"/>
          <a:srcRect b="77721"/>
          <a:stretch>
            <a:fillRect/>
          </a:stretch>
        </p:blipFill>
        <p:spPr bwMode="auto">
          <a:xfrm>
            <a:off x="0" y="6381750"/>
            <a:ext cx="91440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CuadroTexto 27"/>
          <p:cNvSpPr txBox="1">
            <a:spLocks noChangeArrowheads="1"/>
          </p:cNvSpPr>
          <p:nvPr/>
        </p:nvSpPr>
        <p:spPr bwMode="auto">
          <a:xfrm>
            <a:off x="2957513" y="6450013"/>
            <a:ext cx="60610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s-ES_tradnl" sz="1600" b="1" i="1">
                <a:solidFill>
                  <a:srgbClr val="D9D9D9"/>
                </a:solidFill>
                <a:latin typeface="Calibri" pitchFamily="-112" charset="0"/>
              </a:rPr>
              <a:t>Dr. Joaquín Hernández-Brito  joaquin.brito@plocan.eu</a:t>
            </a:r>
          </a:p>
        </p:txBody>
      </p:sp>
      <p:graphicFrame>
        <p:nvGraphicFramePr>
          <p:cNvPr id="27" name="26 Tabla"/>
          <p:cNvGraphicFramePr>
            <a:graphicFrameLocks noGrp="1"/>
          </p:cNvGraphicFramePr>
          <p:nvPr/>
        </p:nvGraphicFramePr>
        <p:xfrm>
          <a:off x="1116013" y="4902200"/>
          <a:ext cx="7345363" cy="1621155"/>
        </p:xfrm>
        <a:graphic>
          <a:graphicData uri="http://schemas.openxmlformats.org/drawingml/2006/table">
            <a:tbl>
              <a:tblPr/>
              <a:tblGrid>
                <a:gridCol w="2371725"/>
                <a:gridCol w="4973638"/>
              </a:tblGrid>
              <a:tr h="1306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nstantia" pitchFamily="18" charset="0"/>
                          <a:cs typeface="Arial" pitchFamily="34" charset="0"/>
                        </a:rPr>
                        <a:t>Work Programmes</a:t>
                      </a:r>
                      <a:endParaRPr kumimoji="0" lang="es-E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nstantia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nstantia" pitchFamily="18" charset="0"/>
                          <a:cs typeface="Arial" pitchFamily="34" charset="0"/>
                        </a:rPr>
                        <a:t>Theme 2: Food, Agriculture...            Theme 5: Energy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nstantia" pitchFamily="18" charset="0"/>
                          <a:cs typeface="Arial" pitchFamily="34" charset="0"/>
                        </a:rPr>
                        <a:t>Theme 6: Environment                        Theme 7: Transport</a:t>
                      </a:r>
                      <a:endParaRPr kumimoji="0" lang="es-E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nstantia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cs typeface="Arial" pitchFamily="34" charset="0"/>
                        </a:rPr>
                        <a:t>CALL: FP7-OCEAN-2011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cs typeface="Arial" pitchFamily="34" charset="0"/>
                        </a:rPr>
                        <a:t>“OCEAN OF TOMORROW”-</a:t>
                      </a:r>
                      <a:r>
                        <a:rPr kumimoji="0" lang="es-E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cs typeface="Arial" pitchFamily="34" charset="0"/>
                        </a:rPr>
                        <a:t>Joiningresearchforcestomeetchallenges</a:t>
                      </a:r>
                      <a:r>
                        <a:rPr kumimoji="0" lang="es-E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cs typeface="Arial" pitchFamily="34" charset="0"/>
                        </a:rPr>
                        <a:t> in </a:t>
                      </a:r>
                      <a:r>
                        <a:rPr kumimoji="0" lang="es-E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cs typeface="Arial" pitchFamily="34" charset="0"/>
                        </a:rPr>
                        <a:t>oceanmanagement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cs typeface="Arial" pitchFamily="34" charset="0"/>
                        </a:rPr>
                        <a:t>TOPIC: OCEAN. 2011.1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cs typeface="Arial" pitchFamily="34" charset="0"/>
                        </a:rPr>
                        <a:t>“</a:t>
                      </a:r>
                      <a:r>
                        <a:rPr kumimoji="0" lang="es-E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cs typeface="Arial" pitchFamily="34" charset="0"/>
                        </a:rPr>
                        <a:t>Multi</a:t>
                      </a:r>
                      <a:r>
                        <a:rPr kumimoji="0" lang="es-E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cs typeface="Arial" pitchFamily="34" charset="0"/>
                        </a:rPr>
                        <a:t>-use offshore </a:t>
                      </a:r>
                      <a:r>
                        <a:rPr kumimoji="0" lang="es-E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cs typeface="Arial" pitchFamily="34" charset="0"/>
                        </a:rPr>
                        <a:t>platforms</a:t>
                      </a:r>
                      <a:r>
                        <a:rPr kumimoji="0" lang="es-E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cs typeface="Arial" pitchFamily="34" charset="0"/>
                        </a:rPr>
                        <a:t>”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</a:tbl>
          </a:graphicData>
        </a:graphic>
      </p:graphicFrame>
      <p:pic>
        <p:nvPicPr>
          <p:cNvPr id="44058" name="Imagen 1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1412776"/>
            <a:ext cx="6912768" cy="327276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1219" name="Imagen 25"/>
          <p:cNvPicPr>
            <a:picLocks noChangeAspect="1"/>
          </p:cNvPicPr>
          <p:nvPr/>
        </p:nvPicPr>
        <p:blipFill>
          <a:blip r:embed="rId5"/>
          <a:srcRect b="32259"/>
          <a:stretch>
            <a:fillRect/>
          </a:stretch>
        </p:blipFill>
        <p:spPr bwMode="auto">
          <a:xfrm>
            <a:off x="3419475" y="2205038"/>
            <a:ext cx="24574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9" name="Rectángulo 13"/>
          <p:cNvSpPr>
            <a:spLocks noChangeArrowheads="1"/>
          </p:cNvSpPr>
          <p:nvPr/>
        </p:nvSpPr>
        <p:spPr bwMode="auto">
          <a:xfrm>
            <a:off x="1331640" y="692696"/>
            <a:ext cx="6553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00"/>
                </a:solidFill>
              </a:rPr>
              <a:t>Modular Multi-use Offshore Platform  to Harness Ocean Resources in Tropical and Subtropical Areas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9 Grupo"/>
          <p:cNvGrpSpPr>
            <a:grpSpLocks/>
          </p:cNvGrpSpPr>
          <p:nvPr/>
        </p:nvGrpSpPr>
        <p:grpSpPr bwMode="auto">
          <a:xfrm>
            <a:off x="0" y="609600"/>
            <a:ext cx="3722688" cy="3035300"/>
            <a:chOff x="1857376" y="1643063"/>
            <a:chExt cx="2356847" cy="2143898"/>
          </a:xfrm>
        </p:grpSpPr>
        <p:pic>
          <p:nvPicPr>
            <p:cNvPr id="3" name="Picture 4"/>
            <p:cNvPicPr>
              <a:picLocks noChangeAspect="1" noChangeArrowheads="1"/>
            </p:cNvPicPr>
            <p:nvPr/>
          </p:nvPicPr>
          <p:blipFill>
            <a:blip r:embed="rId2"/>
            <a:srcRect l="28348" t="11427" r="24281" b="19685"/>
            <a:stretch>
              <a:fillRect/>
            </a:stretch>
          </p:blipFill>
          <p:spPr bwMode="auto">
            <a:xfrm>
              <a:off x="1857376" y="1643063"/>
              <a:ext cx="2356847" cy="214389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7" name="16 Rectángulo"/>
            <p:cNvSpPr/>
            <p:nvPr/>
          </p:nvSpPr>
          <p:spPr>
            <a:xfrm>
              <a:off x="2147836" y="3210620"/>
              <a:ext cx="500516" cy="214166"/>
            </a:xfrm>
            <a:prstGeom prst="rect">
              <a:avLst/>
            </a:prstGeom>
            <a:noFill/>
            <a:ln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sz="1800">
                <a:solidFill>
                  <a:srgbClr val="FF0000"/>
                </a:solidFill>
              </a:endParaRPr>
            </a:p>
          </p:txBody>
        </p:sp>
      </p:grpSp>
      <p:grpSp>
        <p:nvGrpSpPr>
          <p:cNvPr id="19459" name="17 Grupo"/>
          <p:cNvGrpSpPr>
            <a:grpSpLocks/>
          </p:cNvGrpSpPr>
          <p:nvPr/>
        </p:nvGrpSpPr>
        <p:grpSpPr bwMode="auto">
          <a:xfrm>
            <a:off x="3733800" y="609600"/>
            <a:ext cx="5410200" cy="3276600"/>
            <a:chOff x="3995738" y="1335088"/>
            <a:chExt cx="4319587" cy="2525712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/>
            <a:srcRect l="20161" t="33601" r="32105" b="30156"/>
            <a:stretch>
              <a:fillRect/>
            </a:stretch>
          </p:blipFill>
          <p:spPr bwMode="auto">
            <a:xfrm>
              <a:off x="3995738" y="1335088"/>
              <a:ext cx="4319587" cy="25257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9465" name="23 CuadroTexto"/>
            <p:cNvSpPr txBox="1">
              <a:spLocks noChangeArrowheads="1"/>
            </p:cNvSpPr>
            <p:nvPr/>
          </p:nvSpPr>
          <p:spPr bwMode="auto">
            <a:xfrm>
              <a:off x="4211960" y="1412776"/>
              <a:ext cx="2008187" cy="30841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s-ES" sz="2000" b="1">
                  <a:solidFill>
                    <a:srgbClr val="FF0000"/>
                  </a:solidFill>
                </a:rPr>
                <a:t>Canary Islands</a:t>
              </a:r>
            </a:p>
          </p:txBody>
        </p:sp>
      </p:grpSp>
      <p:pic>
        <p:nvPicPr>
          <p:cNvPr id="19460" name="Imagen 5" descr="canarias3d.tif"/>
          <p:cNvPicPr>
            <a:picLocks noChangeAspect="1"/>
          </p:cNvPicPr>
          <p:nvPr/>
        </p:nvPicPr>
        <p:blipFill>
          <a:blip r:embed="rId4"/>
          <a:srcRect l="1343" t="6667" b="8888"/>
          <a:stretch>
            <a:fillRect/>
          </a:stretch>
        </p:blipFill>
        <p:spPr bwMode="auto">
          <a:xfrm>
            <a:off x="5146675" y="3581400"/>
            <a:ext cx="506095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1 Imagen" descr="gctiff.tif"/>
          <p:cNvPicPr>
            <a:picLocks noChangeAspect="1"/>
          </p:cNvPicPr>
          <p:nvPr/>
        </p:nvPicPr>
        <p:blipFill>
          <a:blip r:embed="rId5">
            <a:alphaModFix amt="74000"/>
          </a:blip>
          <a:srcRect t="6528"/>
          <a:stretch>
            <a:fillRect/>
          </a:stretch>
        </p:blipFill>
        <p:spPr bwMode="auto">
          <a:xfrm>
            <a:off x="0" y="3581400"/>
            <a:ext cx="5245100" cy="3276600"/>
          </a:xfrm>
          <a:prstGeom prst="rect">
            <a:avLst/>
          </a:prstGeom>
          <a:solidFill>
            <a:schemeClr val="tx1">
              <a:alpha val="74117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15" name="7 Rectángulo"/>
          <p:cNvSpPr>
            <a:spLocks noChangeArrowheads="1"/>
          </p:cNvSpPr>
          <p:nvPr/>
        </p:nvSpPr>
        <p:spPr bwMode="auto">
          <a:xfrm>
            <a:off x="0" y="0"/>
            <a:ext cx="3862388" cy="40005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es-ES" sz="2000" b="1" dirty="0">
                <a:solidFill>
                  <a:schemeClr val="tx2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¿where we are?</a:t>
            </a:r>
          </a:p>
        </p:txBody>
      </p:sp>
      <p:pic>
        <p:nvPicPr>
          <p:cNvPr id="19463" name="13 Imagen" descr="pastilla_completa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67625" y="80963"/>
            <a:ext cx="1311275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4 Imagen" descr="the sea.jpg"/>
          <p:cNvPicPr>
            <a:picLocks noChangeAspect="1"/>
          </p:cNvPicPr>
          <p:nvPr/>
        </p:nvPicPr>
        <p:blipFill>
          <a:blip r:embed="rId3"/>
          <a:srcRect b="77721"/>
          <a:stretch>
            <a:fillRect/>
          </a:stretch>
        </p:blipFill>
        <p:spPr bwMode="auto">
          <a:xfrm>
            <a:off x="0" y="6381750"/>
            <a:ext cx="91440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6 Marcador de contenido"/>
          <p:cNvSpPr>
            <a:spLocks noGrp="1"/>
          </p:cNvSpPr>
          <p:nvPr>
            <p:ph idx="1"/>
          </p:nvPr>
        </p:nvSpPr>
        <p:spPr>
          <a:xfrm>
            <a:off x="381000" y="914400"/>
            <a:ext cx="8229600" cy="4525963"/>
          </a:xfrm>
        </p:spPr>
        <p:txBody>
          <a:bodyPr/>
          <a:lstStyle/>
          <a:p>
            <a:pPr marL="357188" indent="-271463" algn="just">
              <a:lnSpc>
                <a:spcPct val="90000"/>
              </a:lnSpc>
              <a:spcAft>
                <a:spcPts val="1000"/>
              </a:spcAft>
              <a:buClr>
                <a:srgbClr val="FF0000"/>
              </a:buClr>
              <a:buFont typeface="Wingdings" pitchFamily="-112" charset="2"/>
              <a:buChar char="ü"/>
            </a:pPr>
            <a:r>
              <a:rPr lang="en-GB" sz="3000" smtClean="0">
                <a:latin typeface="Arial Narrow" pitchFamily="-112" charset="0"/>
              </a:rPr>
              <a:t> Multiuse Oceanic Platform: Wind and wave energy + aquaculture + transportation</a:t>
            </a:r>
          </a:p>
          <a:p>
            <a:pPr marL="357188" indent="-271463" algn="just">
              <a:lnSpc>
                <a:spcPct val="90000"/>
              </a:lnSpc>
              <a:spcAft>
                <a:spcPts val="1000"/>
              </a:spcAft>
              <a:buClr>
                <a:srgbClr val="FF0000"/>
              </a:buClr>
              <a:buFont typeface="Wingdings" pitchFamily="-112" charset="2"/>
              <a:buChar char="ü"/>
            </a:pPr>
            <a:r>
              <a:rPr lang="en-GB" sz="3000" smtClean="0">
                <a:latin typeface="Arial Narrow" pitchFamily="-112" charset="0"/>
              </a:rPr>
              <a:t> Design for Atlantic sites to operate efficiently in areas where the marine energy resources offer a medium-low potential</a:t>
            </a:r>
          </a:p>
          <a:p>
            <a:pPr marL="357188" indent="-271463" algn="just">
              <a:lnSpc>
                <a:spcPct val="90000"/>
              </a:lnSpc>
              <a:spcAft>
                <a:spcPts val="1000"/>
              </a:spcAft>
              <a:buClr>
                <a:srgbClr val="FF0000"/>
              </a:buClr>
              <a:buFont typeface="Wingdings" pitchFamily="-112" charset="2"/>
              <a:buChar char="ü"/>
            </a:pPr>
            <a:r>
              <a:rPr lang="en-GB" sz="3000" smtClean="0">
                <a:latin typeface="Arial Narrow" pitchFamily="-112" charset="0"/>
              </a:rPr>
              <a:t> Modular approach, a core with operational modules</a:t>
            </a:r>
          </a:p>
          <a:p>
            <a:pPr marL="357188" indent="-271463" algn="just">
              <a:lnSpc>
                <a:spcPct val="90000"/>
              </a:lnSpc>
              <a:spcAft>
                <a:spcPts val="1000"/>
              </a:spcAft>
              <a:buClr>
                <a:srgbClr val="FF0000"/>
              </a:buClr>
              <a:buFont typeface="Wingdings" pitchFamily="-112" charset="2"/>
              <a:buChar char="ü"/>
            </a:pPr>
            <a:r>
              <a:rPr lang="en-GB" sz="3000" smtClean="0">
                <a:latin typeface="Arial Narrow" pitchFamily="-112" charset="0"/>
              </a:rPr>
              <a:t> Sustainable and eco-friendly </a:t>
            </a:r>
          </a:p>
          <a:p>
            <a:pPr marL="357188" indent="-271463" algn="just">
              <a:lnSpc>
                <a:spcPct val="90000"/>
              </a:lnSpc>
              <a:spcAft>
                <a:spcPts val="1000"/>
              </a:spcAft>
              <a:buClr>
                <a:srgbClr val="FF0000"/>
              </a:buClr>
              <a:buFont typeface="Wingdings" pitchFamily="-112" charset="2"/>
              <a:buChar char="ü"/>
            </a:pPr>
            <a:r>
              <a:rPr lang="en-GB" sz="3000" smtClean="0">
                <a:latin typeface="Arial Narrow" pitchFamily="-112" charset="0"/>
              </a:rPr>
              <a:t>Applicability to outermost regions</a:t>
            </a:r>
          </a:p>
          <a:p>
            <a:pPr marL="357188" indent="-271463">
              <a:lnSpc>
                <a:spcPct val="90000"/>
              </a:lnSpc>
            </a:pPr>
            <a:endParaRPr lang="es-ES" sz="3000" smtClean="0">
              <a:latin typeface="Arial Narrow" pitchFamily="-112" charset="0"/>
            </a:endParaRPr>
          </a:p>
        </p:txBody>
      </p:sp>
      <p:sp>
        <p:nvSpPr>
          <p:cNvPr id="15" name="7 Rectángulo"/>
          <p:cNvSpPr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rgbClr val="0070C0"/>
            </a:solidFill>
            <a:headEnd/>
            <a:tailEnd/>
          </a:ln>
          <a:effectLst>
            <a:softEdge rad="63500"/>
          </a:effectLst>
        </p:spPr>
        <p:style>
          <a:lnRef idx="2">
            <a:schemeClr val="accent2"/>
          </a:lnRef>
          <a:fillRef idx="1001">
            <a:schemeClr val="lt2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>
                <a:solidFill>
                  <a:srgbClr val="FFFFFF"/>
                </a:solidFill>
                <a:latin typeface="Arial Narrow" pitchFamily="34" charset="0"/>
                <a:ea typeface="Microsoft JhengHei" pitchFamily="34" charset="-120"/>
                <a:cs typeface="Aharoni" pitchFamily="2" charset="-79"/>
              </a:rPr>
              <a:t>PROPOSAL CONCEPT  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3779838" y="6494463"/>
            <a:ext cx="5265737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s-ES" sz="1400" b="1" i="1" dirty="0">
                <a:solidFill>
                  <a:schemeClr val="bg1"/>
                </a:solidFill>
                <a:latin typeface="+mn-lt"/>
              </a:rPr>
              <a:t>Proposal preparation – Kick off meeting – October 21,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3 Imagen" descr="the sea.jpg"/>
          <p:cNvPicPr>
            <a:picLocks noChangeAspect="1"/>
          </p:cNvPicPr>
          <p:nvPr/>
        </p:nvPicPr>
        <p:blipFill>
          <a:blip r:embed="rId3"/>
          <a:srcRect b="77721"/>
          <a:stretch>
            <a:fillRect/>
          </a:stretch>
        </p:blipFill>
        <p:spPr bwMode="auto">
          <a:xfrm>
            <a:off x="0" y="6381750"/>
            <a:ext cx="91440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23 Imagen" descr="wp-diagra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5513" y="600075"/>
            <a:ext cx="7313612" cy="573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7 Rectángulo"/>
          <p:cNvSpPr>
            <a:spLocks noChangeArrowheads="1"/>
          </p:cNvSpPr>
          <p:nvPr/>
        </p:nvSpPr>
        <p:spPr bwMode="auto">
          <a:xfrm>
            <a:off x="11017" y="0"/>
            <a:ext cx="9144000" cy="523220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rgbClr val="0070C0"/>
            </a:solidFill>
            <a:headEnd/>
            <a:tailEnd/>
          </a:ln>
          <a:effectLst>
            <a:softEdge rad="63500"/>
          </a:effectLst>
        </p:spPr>
        <p:style>
          <a:lnRef idx="2">
            <a:schemeClr val="accent2"/>
          </a:lnRef>
          <a:fillRef idx="1001">
            <a:schemeClr val="lt2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>
                <a:solidFill>
                  <a:srgbClr val="FFFFFF"/>
                </a:solidFill>
                <a:latin typeface="Arial Narrow" pitchFamily="34" charset="0"/>
                <a:ea typeface="Microsoft JhengHei" pitchFamily="34" charset="-120"/>
                <a:cs typeface="Aharoni" pitchFamily="2" charset="-79"/>
              </a:rPr>
              <a:t>PRELIMINARY WORK PACKAGES DIAGRAM:  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3779838" y="6494463"/>
            <a:ext cx="5265737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s-ES" sz="1400" b="1" i="1" dirty="0">
                <a:solidFill>
                  <a:schemeClr val="bg1"/>
                </a:solidFill>
                <a:latin typeface="+mn-lt"/>
              </a:rPr>
              <a:t>Proposal preparation – Kick off meeting – October 21,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6 Diagrama"/>
          <p:cNvGraphicFramePr/>
          <p:nvPr/>
        </p:nvGraphicFramePr>
        <p:xfrm>
          <a:off x="2425408" y="1295400"/>
          <a:ext cx="6718592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7 Rectángulo"/>
          <p:cNvSpPr>
            <a:spLocks noChangeArrowheads="1"/>
          </p:cNvSpPr>
          <p:nvPr/>
        </p:nvSpPr>
        <p:spPr bwMode="auto">
          <a:xfrm>
            <a:off x="381000" y="136525"/>
            <a:ext cx="4953000" cy="58420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es-ES" sz="3200" b="1" dirty="0">
                <a:solidFill>
                  <a:schemeClr val="tx2"/>
                </a:solidFill>
                <a:latin typeface="Tahoma" pitchFamily="34" charset="0"/>
                <a:ea typeface="Arial Unicode MS" pitchFamily="34" charset="-128"/>
              </a:rPr>
              <a:t>Business together?</a:t>
            </a:r>
          </a:p>
        </p:txBody>
      </p:sp>
      <p:pic>
        <p:nvPicPr>
          <p:cNvPr id="57348" name="13 Imagen" descr="pastilla_completa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67625" y="80963"/>
            <a:ext cx="1311275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8 Conector recto"/>
          <p:cNvCxnSpPr/>
          <p:nvPr/>
        </p:nvCxnSpPr>
        <p:spPr>
          <a:xfrm>
            <a:off x="1619250" y="1079500"/>
            <a:ext cx="7308850" cy="0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57350" name="CuadroTexto 7"/>
          <p:cNvSpPr txBox="1">
            <a:spLocks noChangeArrowheads="1"/>
          </p:cNvSpPr>
          <p:nvPr/>
        </p:nvSpPr>
        <p:spPr bwMode="auto">
          <a:xfrm>
            <a:off x="0" y="1295400"/>
            <a:ext cx="2698750" cy="49530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Arial" pitchFamily="-112" charset="0"/>
              <a:buChar char="•"/>
            </a:pPr>
            <a:r>
              <a:rPr lang="en-GB"/>
              <a:t> new sensors?</a:t>
            </a:r>
          </a:p>
          <a:p>
            <a:pPr>
              <a:buFont typeface="Arial" pitchFamily="-112" charset="0"/>
              <a:buChar char="•"/>
            </a:pPr>
            <a:r>
              <a:rPr lang="en-GB"/>
              <a:t> power supply?</a:t>
            </a:r>
          </a:p>
          <a:p>
            <a:pPr>
              <a:buFont typeface="Arial" pitchFamily="-112" charset="0"/>
              <a:buChar char="•"/>
            </a:pPr>
            <a:r>
              <a:rPr lang="en-GB"/>
              <a:t> nanotech?</a:t>
            </a:r>
          </a:p>
          <a:p>
            <a:pPr>
              <a:buFont typeface="Arial" pitchFamily="-112" charset="0"/>
              <a:buChar char="•"/>
            </a:pPr>
            <a:r>
              <a:rPr lang="en-GB"/>
              <a:t> applications?</a:t>
            </a:r>
          </a:p>
          <a:p>
            <a:pPr>
              <a:buFont typeface="Arial" pitchFamily="-112" charset="0"/>
              <a:buChar char="•"/>
            </a:pPr>
            <a:r>
              <a:rPr lang="en-GB"/>
              <a:t> new materials?</a:t>
            </a:r>
          </a:p>
          <a:p>
            <a:pPr>
              <a:buFont typeface="Arial" pitchFamily="-112" charset="0"/>
              <a:buChar char="•"/>
            </a:pPr>
            <a:r>
              <a:rPr lang="en-GB"/>
              <a:t> antifouling?</a:t>
            </a:r>
          </a:p>
          <a:p>
            <a:pPr>
              <a:buFont typeface="Arial" pitchFamily="-112" charset="0"/>
              <a:buChar char="•"/>
            </a:pPr>
            <a:r>
              <a:rPr lang="en-GB"/>
              <a:t> intelligence?</a:t>
            </a:r>
          </a:p>
          <a:p>
            <a:pPr>
              <a:buFont typeface="Arial" pitchFamily="-112" charset="0"/>
              <a:buChar char="•"/>
            </a:pPr>
            <a:r>
              <a:rPr lang="en-GB"/>
              <a:t> risk analysis?</a:t>
            </a:r>
          </a:p>
          <a:p>
            <a:pPr>
              <a:buFont typeface="Arial" pitchFamily="-112" charset="0"/>
              <a:buChar char="•"/>
            </a:pPr>
            <a:r>
              <a:rPr lang="en-GB"/>
              <a:t> consumption?</a:t>
            </a:r>
          </a:p>
          <a:p>
            <a:pPr>
              <a:buFont typeface="Arial" pitchFamily="-112" charset="0"/>
              <a:buChar char="•"/>
            </a:pPr>
            <a:r>
              <a:rPr lang="en-GB"/>
              <a:t> interface?</a:t>
            </a:r>
          </a:p>
          <a:p>
            <a:pPr>
              <a:buFont typeface="Arial" pitchFamily="-112" charset="0"/>
              <a:buChar char="•"/>
            </a:pPr>
            <a:r>
              <a:rPr lang="en-GB"/>
              <a:t> microsystems?</a:t>
            </a:r>
          </a:p>
          <a:p>
            <a:pPr>
              <a:buFont typeface="Arial" pitchFamily="-112" charset="0"/>
              <a:buChar char="•"/>
            </a:pPr>
            <a:r>
              <a:rPr lang="en-GB"/>
              <a:t>communications? </a:t>
            </a:r>
          </a:p>
          <a:p>
            <a:r>
              <a:rPr lang="en-GB"/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3 CuadroTexto"/>
          <p:cNvSpPr txBox="1">
            <a:spLocks noChangeArrowheads="1"/>
          </p:cNvSpPr>
          <p:nvPr/>
        </p:nvSpPr>
        <p:spPr bwMode="auto">
          <a:xfrm>
            <a:off x="395288" y="765175"/>
            <a:ext cx="31940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b="1" i="1"/>
              <a:t>Underwater vehicles</a:t>
            </a:r>
            <a:endParaRPr lang="en-GB" b="1"/>
          </a:p>
        </p:txBody>
      </p:sp>
      <p:sp>
        <p:nvSpPr>
          <p:cNvPr id="58371" name="5 Rectángulo"/>
          <p:cNvSpPr>
            <a:spLocks noChangeArrowheads="1"/>
          </p:cNvSpPr>
          <p:nvPr/>
        </p:nvSpPr>
        <p:spPr bwMode="auto">
          <a:xfrm>
            <a:off x="0" y="1557338"/>
            <a:ext cx="4343400" cy="489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/>
              <a:t>Remote operated vehicle (ROV):</a:t>
            </a:r>
          </a:p>
          <a:p>
            <a:pPr lvl="1"/>
            <a:endParaRPr lang="en-GB" i="1" u="sng"/>
          </a:p>
          <a:p>
            <a:pPr lvl="1"/>
            <a:r>
              <a:rPr lang="en-GB" i="1"/>
              <a:t>DeepOcean Swordfish:</a:t>
            </a:r>
            <a:r>
              <a:rPr lang="en-GB"/>
              <a:t> working class depth up to 600 m (under contract with SGM)</a:t>
            </a:r>
          </a:p>
          <a:p>
            <a:pPr lvl="1"/>
            <a:endParaRPr lang="en-GB" i="1"/>
          </a:p>
          <a:p>
            <a:pPr lvl="1"/>
            <a:r>
              <a:rPr lang="en-GB" i="1"/>
              <a:t>Bleeper pro AT</a:t>
            </a:r>
          </a:p>
          <a:p>
            <a:pPr lvl="1"/>
            <a:r>
              <a:rPr lang="en-GB"/>
              <a:t>Manufactured by </a:t>
            </a:r>
            <a:r>
              <a:rPr lang="en-GB" i="1"/>
              <a:t>Praesentis</a:t>
            </a:r>
            <a:r>
              <a:rPr lang="en-GB"/>
              <a:t> (Barcelona, SPAIN)</a:t>
            </a:r>
          </a:p>
          <a:p>
            <a:pPr lvl="1"/>
            <a:endParaRPr lang="en-GB"/>
          </a:p>
        </p:txBody>
      </p:sp>
      <p:pic>
        <p:nvPicPr>
          <p:cNvPr id="24584" name="Picture 8"/>
          <p:cNvPicPr>
            <a:picLocks noChangeAspect="1" noChangeArrowheads="1"/>
          </p:cNvPicPr>
          <p:nvPr/>
        </p:nvPicPr>
        <p:blipFill>
          <a:blip r:embed="rId2"/>
          <a:srcRect t="11951" r="11320" b="5031"/>
          <a:stretch>
            <a:fillRect/>
          </a:stretch>
        </p:blipFill>
        <p:spPr bwMode="auto">
          <a:xfrm>
            <a:off x="4344988" y="3490913"/>
            <a:ext cx="4799012" cy="336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tl" rotWithShape="0">
              <a:srgbClr val="808080">
                <a:alpha val="70000"/>
              </a:srgbClr>
            </a:outerShdw>
          </a:effectLst>
        </p:spPr>
      </p:pic>
      <p:pic>
        <p:nvPicPr>
          <p:cNvPr id="58373" name="13 Imagen" descr="pastilla_complet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6497638"/>
            <a:ext cx="187166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4" name="Picture 2" descr="C:\Users\Dario Sosa\Desktop\Swordfish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18000" y="0"/>
            <a:ext cx="48260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3"/>
          <p:cNvPicPr>
            <a:picLocks noChangeAspect="1" noChangeArrowheads="1"/>
          </p:cNvPicPr>
          <p:nvPr/>
        </p:nvPicPr>
        <p:blipFill>
          <a:blip r:embed="rId2"/>
          <a:srcRect l="5371" t="7642" b="17696"/>
          <a:stretch>
            <a:fillRect/>
          </a:stretch>
        </p:blipFill>
        <p:spPr bwMode="auto">
          <a:xfrm>
            <a:off x="4953000" y="3935413"/>
            <a:ext cx="4191000" cy="292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9 Rectángulo"/>
          <p:cNvSpPr>
            <a:spLocks noChangeArrowheads="1"/>
          </p:cNvSpPr>
          <p:nvPr/>
        </p:nvSpPr>
        <p:spPr bwMode="auto">
          <a:xfrm>
            <a:off x="0" y="0"/>
            <a:ext cx="5029200" cy="29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Aft>
                <a:spcPts val="2400"/>
              </a:spcAft>
            </a:pPr>
            <a:r>
              <a:rPr lang="en-GB" b="1" i="1"/>
              <a:t>Autonomous Underwater Vehicle (AUVs)</a:t>
            </a:r>
            <a:endParaRPr lang="en-GB"/>
          </a:p>
          <a:p>
            <a:pPr marL="176213" lvl="1">
              <a:lnSpc>
                <a:spcPts val="3500"/>
              </a:lnSpc>
              <a:buClr>
                <a:srgbClr val="FF0000"/>
              </a:buClr>
              <a:buFont typeface="Wingdings" pitchFamily="-112" charset="2"/>
              <a:buChar char="ü"/>
            </a:pPr>
            <a:r>
              <a:rPr lang="en-GB"/>
              <a:t>Glider</a:t>
            </a:r>
            <a:r>
              <a:rPr lang="en-GB" i="1"/>
              <a:t> SPRAY - Bluefin </a:t>
            </a:r>
            <a:r>
              <a:rPr lang="en-GB"/>
              <a:t>(USA)</a:t>
            </a:r>
          </a:p>
          <a:p>
            <a:pPr marL="176213" lvl="1">
              <a:lnSpc>
                <a:spcPts val="3500"/>
              </a:lnSpc>
              <a:buClr>
                <a:srgbClr val="FF0000"/>
              </a:buClr>
              <a:buFont typeface="Wingdings" pitchFamily="-112" charset="2"/>
              <a:buChar char="ü"/>
            </a:pPr>
            <a:r>
              <a:rPr lang="en-GB"/>
              <a:t>Seaglider - </a:t>
            </a:r>
            <a:r>
              <a:rPr lang="en-GB" i="1"/>
              <a:t>irobot (USA)</a:t>
            </a:r>
          </a:p>
          <a:p>
            <a:pPr marL="176213" lvl="1">
              <a:lnSpc>
                <a:spcPts val="3500"/>
              </a:lnSpc>
              <a:buClr>
                <a:srgbClr val="FF0000"/>
              </a:buClr>
              <a:buFont typeface="Wingdings" pitchFamily="-112" charset="2"/>
              <a:buChar char="ü"/>
            </a:pPr>
            <a:r>
              <a:rPr lang="en-GB" i="1"/>
              <a:t>Slocum glider  -Teledyne Webb Research (USA)</a:t>
            </a:r>
          </a:p>
        </p:txBody>
      </p:sp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0"/>
            <a:ext cx="4191000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tl" rotWithShape="0">
              <a:srgbClr val="808080">
                <a:alpha val="70000"/>
              </a:srgbClr>
            </a:outerShdw>
          </a:effectLst>
        </p:spPr>
      </p:pic>
      <p:pic>
        <p:nvPicPr>
          <p:cNvPr id="59397" name="Picture 11"/>
          <p:cNvPicPr>
            <a:picLocks noChangeAspect="1" noChangeArrowheads="1"/>
          </p:cNvPicPr>
          <p:nvPr/>
        </p:nvPicPr>
        <p:blipFill>
          <a:blip r:embed="rId4"/>
          <a:srcRect l="2856" t="3668" r="5000" b="6563"/>
          <a:stretch>
            <a:fillRect/>
          </a:stretch>
        </p:blipFill>
        <p:spPr bwMode="auto">
          <a:xfrm>
            <a:off x="4953000" y="1676400"/>
            <a:ext cx="4191000" cy="225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8" name="Picture 5" descr="http://www.hydro-international.com/wosimages/815_29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971800"/>
            <a:ext cx="4953000" cy="197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9" name="9 CuadroTexto"/>
          <p:cNvSpPr txBox="1">
            <a:spLocks noChangeArrowheads="1"/>
          </p:cNvSpPr>
          <p:nvPr/>
        </p:nvSpPr>
        <p:spPr bwMode="auto">
          <a:xfrm>
            <a:off x="228600" y="5486400"/>
            <a:ext cx="273685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b="1" i="1"/>
              <a:t>Next Acquisition</a:t>
            </a:r>
            <a:endParaRPr lang="en-GB" i="1"/>
          </a:p>
          <a:p>
            <a:r>
              <a:rPr lang="en-GB" i="1"/>
              <a:t>Gavia 1000 – Hafmynd (Iceland)</a:t>
            </a:r>
          </a:p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Imagen 1"/>
          <p:cNvPicPr>
            <a:picLocks noChangeAspect="1"/>
          </p:cNvPicPr>
          <p:nvPr/>
        </p:nvPicPr>
        <p:blipFill>
          <a:blip r:embed="rId2"/>
          <a:srcRect t="8107" b="25165"/>
          <a:stretch>
            <a:fillRect/>
          </a:stretch>
        </p:blipFill>
        <p:spPr bwMode="auto">
          <a:xfrm>
            <a:off x="3132138" y="2057400"/>
            <a:ext cx="5949950" cy="478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9" name="Imagen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33600"/>
            <a:ext cx="30734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Imagen 4"/>
          <p:cNvPicPr>
            <a:picLocks noChangeAspect="1"/>
          </p:cNvPicPr>
          <p:nvPr/>
        </p:nvPicPr>
        <p:blipFill>
          <a:blip r:embed="rId4">
            <a:lum bright="8000" contrast="8000"/>
          </a:blip>
          <a:srcRect l="11919" t="10435" r="19661" b="16522"/>
          <a:stretch>
            <a:fillRect/>
          </a:stretch>
        </p:blipFill>
        <p:spPr bwMode="auto">
          <a:xfrm>
            <a:off x="0" y="4495800"/>
            <a:ext cx="3084513" cy="220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1" name="4 CuadroTexto"/>
          <p:cNvSpPr txBox="1">
            <a:spLocks noChangeArrowheads="1"/>
          </p:cNvSpPr>
          <p:nvPr/>
        </p:nvSpPr>
        <p:spPr bwMode="auto">
          <a:xfrm>
            <a:off x="0" y="0"/>
            <a:ext cx="9144000" cy="1724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Aft>
                <a:spcPts val="1200"/>
              </a:spcAft>
              <a:buClr>
                <a:srgbClr val="FF0000"/>
              </a:buClr>
            </a:pPr>
            <a:r>
              <a:rPr lang="es-ES" b="1"/>
              <a:t>SERVICES:</a:t>
            </a:r>
            <a:endParaRPr lang="es-ES"/>
          </a:p>
          <a:p>
            <a:pPr>
              <a:buClr>
                <a:srgbClr val="FF0000"/>
              </a:buClr>
              <a:buFont typeface="Wingdings" pitchFamily="-112" charset="2"/>
              <a:buChar char="ü"/>
            </a:pPr>
            <a:r>
              <a:rPr lang="es-ES"/>
              <a:t> SUPPORT TO GLIDERS and AUVS: Launch, Tracking, Recovery </a:t>
            </a:r>
          </a:p>
          <a:p>
            <a:pPr>
              <a:buClr>
                <a:srgbClr val="FF0000"/>
              </a:buClr>
              <a:buFont typeface="Wingdings" pitchFamily="-112" charset="2"/>
              <a:buChar char="ü"/>
            </a:pPr>
            <a:r>
              <a:rPr lang="es-ES"/>
              <a:t> CONTROL ROOM: Real-Time Data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Imagen 2" descr="Ego Flyer 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6 Diagrama"/>
          <p:cNvGraphicFramePr/>
          <p:nvPr/>
        </p:nvGraphicFramePr>
        <p:xfrm>
          <a:off x="2425408" y="1295400"/>
          <a:ext cx="6718592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7 Rectángulo"/>
          <p:cNvSpPr>
            <a:spLocks noChangeArrowheads="1"/>
          </p:cNvSpPr>
          <p:nvPr/>
        </p:nvSpPr>
        <p:spPr bwMode="auto">
          <a:xfrm>
            <a:off x="381000" y="0"/>
            <a:ext cx="4343400" cy="58420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es-ES" sz="3200" b="1" dirty="0">
                <a:solidFill>
                  <a:schemeClr val="tx2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Science together?</a:t>
            </a:r>
          </a:p>
        </p:txBody>
      </p:sp>
      <p:pic>
        <p:nvPicPr>
          <p:cNvPr id="62468" name="13 Imagen" descr="pastilla_completa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67625" y="80963"/>
            <a:ext cx="1311275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8 Conector recto"/>
          <p:cNvCxnSpPr/>
          <p:nvPr/>
        </p:nvCxnSpPr>
        <p:spPr>
          <a:xfrm>
            <a:off x="1619250" y="1079500"/>
            <a:ext cx="7308850" cy="0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2470" name="CuadroTexto 7"/>
          <p:cNvSpPr txBox="1">
            <a:spLocks noChangeArrowheads="1"/>
          </p:cNvSpPr>
          <p:nvPr/>
        </p:nvSpPr>
        <p:spPr bwMode="auto">
          <a:xfrm>
            <a:off x="0" y="1295400"/>
            <a:ext cx="2698750" cy="5029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Arial" pitchFamily="-112" charset="0"/>
              <a:buChar char="•"/>
            </a:pPr>
            <a:r>
              <a:rPr lang="en-GB"/>
              <a:t> observatories?</a:t>
            </a:r>
          </a:p>
          <a:p>
            <a:pPr>
              <a:buFont typeface="Arial" pitchFamily="-112" charset="0"/>
              <a:buChar char="•"/>
            </a:pPr>
            <a:r>
              <a:rPr lang="en-GB"/>
              <a:t> processes? </a:t>
            </a:r>
          </a:p>
          <a:p>
            <a:pPr>
              <a:buFont typeface="Arial" pitchFamily="-112" charset="0"/>
              <a:buChar char="•"/>
            </a:pPr>
            <a:r>
              <a:rPr lang="en-GB"/>
              <a:t> atlantics?</a:t>
            </a:r>
          </a:p>
          <a:p>
            <a:pPr>
              <a:buFont typeface="Arial" pitchFamily="-112" charset="0"/>
              <a:buChar char="•"/>
            </a:pPr>
            <a:r>
              <a:rPr lang="en-GB"/>
              <a:t> protocols?</a:t>
            </a:r>
          </a:p>
          <a:p>
            <a:pPr>
              <a:buFont typeface="Arial" pitchFamily="-112" charset="0"/>
              <a:buChar char="•"/>
            </a:pPr>
            <a:r>
              <a:rPr lang="en-GB"/>
              <a:t> data ?</a:t>
            </a:r>
          </a:p>
          <a:p>
            <a:pPr>
              <a:buFont typeface="Arial" pitchFamily="-112" charset="0"/>
              <a:buChar char="•"/>
            </a:pPr>
            <a:r>
              <a:rPr lang="en-GB"/>
              <a:t> mobility?</a:t>
            </a:r>
          </a:p>
          <a:p>
            <a:pPr>
              <a:buFont typeface="Arial" pitchFamily="-112" charset="0"/>
              <a:buChar char="•"/>
            </a:pPr>
            <a:r>
              <a:rPr lang="en-GB"/>
              <a:t> infrastructure?</a:t>
            </a:r>
          </a:p>
          <a:p>
            <a:pPr>
              <a:buFont typeface="Arial" pitchFamily="-112" charset="0"/>
              <a:buChar char="•"/>
            </a:pPr>
            <a:r>
              <a:rPr lang="en-GB"/>
              <a:t> acoustics?</a:t>
            </a:r>
          </a:p>
          <a:p>
            <a:pPr>
              <a:buFont typeface="Arial" pitchFamily="-112" charset="0"/>
              <a:buChar char="•"/>
            </a:pPr>
            <a:r>
              <a:rPr lang="en-GB"/>
              <a:t> CO2?</a:t>
            </a:r>
          </a:p>
          <a:p>
            <a:pPr>
              <a:buFont typeface="Arial" pitchFamily="-112" charset="0"/>
              <a:buChar char="•"/>
            </a:pPr>
            <a:r>
              <a:rPr lang="en-GB"/>
              <a:t> Circulation?</a:t>
            </a:r>
          </a:p>
          <a:p>
            <a:pPr>
              <a:buFont typeface="Arial" pitchFamily="-112" charset="0"/>
              <a:buChar char="•"/>
            </a:pPr>
            <a:r>
              <a:rPr lang="en-GB"/>
              <a:t> seismic?</a:t>
            </a:r>
          </a:p>
          <a:p>
            <a:pPr>
              <a:buFont typeface="Arial" pitchFamily="-112" charset="0"/>
              <a:buChar char="•"/>
            </a:pPr>
            <a:r>
              <a:rPr lang="en-GB"/>
              <a:t> Oil pollution?</a:t>
            </a:r>
          </a:p>
          <a:p>
            <a:pPr>
              <a:buFont typeface="Arial" pitchFamily="-112" charset="0"/>
              <a:buChar char="•"/>
            </a:pPr>
            <a:r>
              <a:rPr lang="en-GB"/>
              <a:t>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32"/>
          <p:cNvSpPr txBox="1">
            <a:spLocks noChangeArrowheads="1"/>
          </p:cNvSpPr>
          <p:nvPr/>
        </p:nvSpPr>
        <p:spPr bwMode="auto">
          <a:xfrm>
            <a:off x="1066800" y="457200"/>
            <a:ext cx="8077200" cy="6432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>
              <a:buClr>
                <a:srgbClr val="FF0000"/>
              </a:buClr>
              <a:buFont typeface="Wingdings" pitchFamily="-112" charset="2"/>
              <a:buChar char="ü"/>
            </a:pPr>
            <a:r>
              <a:rPr lang="en-GB" sz="2800"/>
              <a:t>Climate change and ocean acidification</a:t>
            </a:r>
          </a:p>
          <a:p>
            <a:pPr marL="342900" indent="-342900">
              <a:buClr>
                <a:srgbClr val="FF0000"/>
              </a:buClr>
              <a:buFont typeface="Wingdings" pitchFamily="-112" charset="2"/>
              <a:buChar char="ü"/>
            </a:pPr>
            <a:endParaRPr lang="en-GB" sz="1000"/>
          </a:p>
          <a:p>
            <a:pPr marL="342900" indent="-342900">
              <a:buClr>
                <a:srgbClr val="FF0000"/>
              </a:buClr>
              <a:buFont typeface="Wingdings" pitchFamily="-112" charset="2"/>
              <a:buChar char="ü"/>
            </a:pPr>
            <a:r>
              <a:rPr lang="en-GB" sz="2800"/>
              <a:t>Ecosystem and biogeochemical variability</a:t>
            </a:r>
          </a:p>
          <a:p>
            <a:pPr marL="342900" indent="-342900">
              <a:buClr>
                <a:srgbClr val="FF0000"/>
              </a:buClr>
            </a:pPr>
            <a:endParaRPr lang="en-GB" sz="1000"/>
          </a:p>
          <a:p>
            <a:pPr marL="342900" indent="-342900">
              <a:buClr>
                <a:srgbClr val="FF0000"/>
              </a:buClr>
              <a:buFont typeface="Wingdings" pitchFamily="-112" charset="2"/>
              <a:buChar char="ü"/>
            </a:pPr>
            <a:r>
              <a:rPr lang="en-GB" sz="2800"/>
              <a:t>Support sustainable use of the oceans</a:t>
            </a:r>
          </a:p>
          <a:p>
            <a:pPr marL="342900" indent="-342900">
              <a:buClr>
                <a:srgbClr val="FF0000"/>
              </a:buClr>
              <a:buFont typeface="Wingdings" pitchFamily="-112" charset="2"/>
              <a:buChar char="ü"/>
            </a:pPr>
            <a:endParaRPr lang="en-GB" sz="1000"/>
          </a:p>
          <a:p>
            <a:pPr marL="342900" indent="-342900">
              <a:buClr>
                <a:srgbClr val="FF0000"/>
              </a:buClr>
              <a:buFont typeface="Wingdings" pitchFamily="-112" charset="2"/>
              <a:buChar char="ü"/>
            </a:pPr>
            <a:r>
              <a:rPr lang="en-GB" sz="2800"/>
              <a:t>Geohazards and seafloor exploration</a:t>
            </a:r>
          </a:p>
          <a:p>
            <a:pPr marL="342900" indent="-342900">
              <a:buClr>
                <a:srgbClr val="FF0000"/>
              </a:buClr>
              <a:buFont typeface="Wingdings" pitchFamily="-112" charset="2"/>
              <a:buChar char="ü"/>
            </a:pPr>
            <a:endParaRPr lang="en-GB" sz="1000"/>
          </a:p>
          <a:p>
            <a:pPr marL="342900" indent="-342900">
              <a:buClr>
                <a:srgbClr val="FF0000"/>
              </a:buClr>
              <a:buFont typeface="Wingdings" pitchFamily="-112" charset="2"/>
              <a:buChar char="ü"/>
            </a:pPr>
            <a:r>
              <a:rPr lang="en-GB" sz="2800"/>
              <a:t> Ocean engineering and marine technology</a:t>
            </a:r>
          </a:p>
          <a:p>
            <a:pPr marL="800100" lvl="1" indent="-342900">
              <a:buClr>
                <a:srgbClr val="FF0000"/>
              </a:buClr>
              <a:buFont typeface="Wingdings" pitchFamily="-112" charset="2"/>
              <a:buChar char="ü"/>
            </a:pPr>
            <a:r>
              <a:rPr lang="en-GB" i="1"/>
              <a:t>Marine energy</a:t>
            </a:r>
          </a:p>
          <a:p>
            <a:pPr marL="800100" lvl="1" indent="-342900">
              <a:buClr>
                <a:srgbClr val="FF0000"/>
              </a:buClr>
              <a:buFont typeface="Wingdings" pitchFamily="-112" charset="2"/>
              <a:buChar char="ü"/>
            </a:pPr>
            <a:r>
              <a:rPr lang="en-GB" i="1"/>
              <a:t>Underwater vehicles</a:t>
            </a:r>
          </a:p>
          <a:p>
            <a:pPr marL="800100" lvl="1" indent="-342900">
              <a:buClr>
                <a:srgbClr val="FF0000"/>
              </a:buClr>
              <a:buFont typeface="Wingdings" pitchFamily="-112" charset="2"/>
              <a:buChar char="ü"/>
            </a:pPr>
            <a:r>
              <a:rPr lang="en-GB" i="1"/>
              <a:t>Sensors, new materials</a:t>
            </a:r>
          </a:p>
          <a:p>
            <a:pPr marL="800100" lvl="1" indent="-342900">
              <a:buClr>
                <a:srgbClr val="FF0000"/>
              </a:buClr>
              <a:buFont typeface="Wingdings" pitchFamily="-112" charset="2"/>
              <a:buChar char="ü"/>
            </a:pPr>
            <a:r>
              <a:rPr lang="en-GB" i="1"/>
              <a:t>Cyber-structur</a:t>
            </a:r>
            <a:r>
              <a:rPr lang="en-GB" sz="2800"/>
              <a:t>e</a:t>
            </a:r>
          </a:p>
          <a:p>
            <a:pPr marL="800100" lvl="1" indent="-342900">
              <a:buClr>
                <a:srgbClr val="FF0000"/>
              </a:buClr>
            </a:pPr>
            <a:endParaRPr lang="en-GB" sz="1000"/>
          </a:p>
          <a:p>
            <a:pPr marL="342900" indent="-342900">
              <a:buClr>
                <a:srgbClr val="FF0000"/>
              </a:buClr>
              <a:buFont typeface="Wingdings" pitchFamily="-112" charset="2"/>
              <a:buChar char="ü"/>
            </a:pPr>
            <a:r>
              <a:rPr lang="en-GB" sz="2800"/>
              <a:t>Contribute to support long term observations in the region (Esonet, Emso, Eurosites, etc.)</a:t>
            </a:r>
          </a:p>
          <a:p>
            <a:pPr marL="342900" indent="-342900">
              <a:buClr>
                <a:srgbClr val="FF0000"/>
              </a:buClr>
              <a:buFont typeface="Wingdings" pitchFamily="-112" charset="2"/>
              <a:buChar char="ü"/>
            </a:pPr>
            <a:endParaRPr lang="en-GB" sz="1000"/>
          </a:p>
          <a:p>
            <a:pPr marL="342900" indent="-342900">
              <a:buClr>
                <a:srgbClr val="FF0000"/>
              </a:buClr>
              <a:buFont typeface="Wingdings" pitchFamily="-112" charset="2"/>
              <a:buChar char="ü"/>
            </a:pPr>
            <a:r>
              <a:rPr lang="en-GB" sz="2800"/>
              <a:t>Enhanced academic-industry partnership</a:t>
            </a:r>
            <a:endParaRPr lang="en-GB" sz="2800" b="1"/>
          </a:p>
          <a:p>
            <a:pPr marL="342900" indent="-342900">
              <a:buClr>
                <a:srgbClr val="FF0000"/>
              </a:buClr>
              <a:buFont typeface="Wingdings" pitchFamily="-112" charset="2"/>
              <a:buChar char="ü"/>
            </a:pPr>
            <a:endParaRPr lang="en-GB" sz="2800" b="1"/>
          </a:p>
        </p:txBody>
      </p:sp>
      <p:sp>
        <p:nvSpPr>
          <p:cNvPr id="63491" name="Text Box 42"/>
          <p:cNvSpPr txBox="1">
            <a:spLocks noChangeArrowheads="1"/>
          </p:cNvSpPr>
          <p:nvPr/>
        </p:nvSpPr>
        <p:spPr bwMode="auto">
          <a:xfrm>
            <a:off x="1100138" y="0"/>
            <a:ext cx="8043862" cy="461963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s-ES" b="1">
                <a:solidFill>
                  <a:srgbClr val="FF6600"/>
                </a:solidFill>
              </a:rPr>
              <a:t>SCIENCE, TECHNOLOGY AND INNOVATION</a:t>
            </a:r>
          </a:p>
        </p:txBody>
      </p:sp>
      <p:grpSp>
        <p:nvGrpSpPr>
          <p:cNvPr id="63492" name="Agrupar 3"/>
          <p:cNvGrpSpPr>
            <a:grpSpLocks/>
          </p:cNvGrpSpPr>
          <p:nvPr/>
        </p:nvGrpSpPr>
        <p:grpSpPr bwMode="auto">
          <a:xfrm>
            <a:off x="-3175" y="0"/>
            <a:ext cx="1119188" cy="6854825"/>
            <a:chOff x="-3175" y="0"/>
            <a:chExt cx="1119188" cy="6854825"/>
          </a:xfrm>
        </p:grpSpPr>
        <p:grpSp>
          <p:nvGrpSpPr>
            <p:cNvPr id="63493" name="Group 2"/>
            <p:cNvGrpSpPr>
              <a:grpSpLocks/>
            </p:cNvGrpSpPr>
            <p:nvPr/>
          </p:nvGrpSpPr>
          <p:grpSpPr bwMode="auto">
            <a:xfrm>
              <a:off x="0" y="-2"/>
              <a:ext cx="1116013" cy="6854828"/>
              <a:chOff x="0" y="0"/>
              <a:chExt cx="703" cy="4318"/>
            </a:xfrm>
          </p:grpSpPr>
          <p:pic>
            <p:nvPicPr>
              <p:cNvPr id="63501" name="Picture 3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0" y="3233"/>
                <a:ext cx="703" cy="5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3502" name="Picture 4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0" y="3790"/>
                <a:ext cx="703" cy="5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3503" name="Picture 5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0" y="1597"/>
                <a:ext cx="703" cy="5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3504" name="Picture 6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0" y="2710"/>
                <a:ext cx="703" cy="5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3505" name="Picture 7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0" y="551"/>
                <a:ext cx="703" cy="5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3506" name="Picture 8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0" y="1074"/>
                <a:ext cx="703" cy="5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3507" name="Picture 9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0" y="0"/>
                <a:ext cx="703" cy="5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3508" name="Picture 10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0" y="2149"/>
                <a:ext cx="703" cy="5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63494" name="Line 11"/>
            <p:cNvSpPr>
              <a:spLocks noChangeShapeType="1"/>
            </p:cNvSpPr>
            <p:nvPr/>
          </p:nvSpPr>
          <p:spPr bwMode="auto">
            <a:xfrm>
              <a:off x="0" y="3419475"/>
              <a:ext cx="1116013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495" name="Line 12"/>
            <p:cNvSpPr>
              <a:spLocks noChangeShapeType="1"/>
            </p:cNvSpPr>
            <p:nvPr/>
          </p:nvSpPr>
          <p:spPr bwMode="auto">
            <a:xfrm>
              <a:off x="0" y="2555875"/>
              <a:ext cx="1116013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496" name="Line 13"/>
            <p:cNvSpPr>
              <a:spLocks noChangeShapeType="1"/>
            </p:cNvSpPr>
            <p:nvPr/>
          </p:nvSpPr>
          <p:spPr bwMode="auto">
            <a:xfrm>
              <a:off x="-3175" y="1700213"/>
              <a:ext cx="1116013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497" name="Line 14"/>
            <p:cNvSpPr>
              <a:spLocks noChangeShapeType="1"/>
            </p:cNvSpPr>
            <p:nvPr/>
          </p:nvSpPr>
          <p:spPr bwMode="auto">
            <a:xfrm>
              <a:off x="0" y="893763"/>
              <a:ext cx="1116013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498" name="Line 15"/>
            <p:cNvSpPr>
              <a:spLocks noChangeShapeType="1"/>
            </p:cNvSpPr>
            <p:nvPr/>
          </p:nvSpPr>
          <p:spPr bwMode="auto">
            <a:xfrm>
              <a:off x="0" y="4292600"/>
              <a:ext cx="1116013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499" name="Line 16"/>
            <p:cNvSpPr>
              <a:spLocks noChangeShapeType="1"/>
            </p:cNvSpPr>
            <p:nvPr/>
          </p:nvSpPr>
          <p:spPr bwMode="auto">
            <a:xfrm>
              <a:off x="0" y="5148263"/>
              <a:ext cx="1116013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500" name="Line 17"/>
            <p:cNvSpPr>
              <a:spLocks noChangeShapeType="1"/>
            </p:cNvSpPr>
            <p:nvPr/>
          </p:nvSpPr>
          <p:spPr bwMode="auto">
            <a:xfrm>
              <a:off x="0" y="6021388"/>
              <a:ext cx="1116013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1 Título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1143000"/>
          </a:xfrm>
        </p:spPr>
        <p:txBody>
          <a:bodyPr/>
          <a:lstStyle/>
          <a:p>
            <a:r>
              <a:rPr lang="es-ES" smtClean="0">
                <a:sym typeface="Lucida Grande" pitchFamily="-112" charset="0"/>
              </a:rPr>
              <a:t>Existing and planned capacities</a:t>
            </a:r>
          </a:p>
        </p:txBody>
      </p:sp>
      <p:sp>
        <p:nvSpPr>
          <p:cNvPr id="64515" name="2 Marcador de contenido"/>
          <p:cNvSpPr>
            <a:spLocks noGrp="1"/>
          </p:cNvSpPr>
          <p:nvPr>
            <p:ph idx="1"/>
          </p:nvPr>
        </p:nvSpPr>
        <p:spPr>
          <a:xfrm>
            <a:off x="457200" y="1371600"/>
            <a:ext cx="8686800" cy="4953000"/>
          </a:xfrm>
        </p:spPr>
        <p:txBody>
          <a:bodyPr/>
          <a:lstStyle/>
          <a:p>
            <a:r>
              <a:rPr lang="es-ES" sz="3200"/>
              <a:t>Coastal node</a:t>
            </a:r>
          </a:p>
          <a:p>
            <a:pPr lvl="1"/>
            <a:endParaRPr lang="es-ES"/>
          </a:p>
        </p:txBody>
      </p:sp>
      <p:pic>
        <p:nvPicPr>
          <p:cNvPr id="8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1676400"/>
            <a:ext cx="5562600" cy="50292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</p:pic>
      <p:graphicFrame>
        <p:nvGraphicFramePr>
          <p:cNvPr id="9" name="Group 3"/>
          <p:cNvGraphicFramePr>
            <a:graphicFrameLocks noGrp="1"/>
          </p:cNvGraphicFramePr>
          <p:nvPr/>
        </p:nvGraphicFramePr>
        <p:xfrm>
          <a:off x="152400" y="2133600"/>
          <a:ext cx="6408712" cy="4556760"/>
        </p:xfrm>
        <a:graphic>
          <a:graphicData uri="http://schemas.openxmlformats.org/drawingml/2006/table">
            <a:tbl>
              <a:tblPr/>
              <a:tblGrid>
                <a:gridCol w="6408712"/>
              </a:tblGrid>
              <a:tr h="1218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Conductivity</a:t>
                      </a:r>
                    </a:p>
                  </a:txBody>
                  <a:tcPr marL="0" marR="0" marT="0" marB="0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18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Current</a:t>
                      </a:r>
                    </a:p>
                  </a:txBody>
                  <a:tcPr marL="0" marR="0" marT="0" marB="0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Temperature</a:t>
                      </a:r>
                    </a:p>
                  </a:txBody>
                  <a:tcPr marL="0" marR="0" marT="0" marB="0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18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Oxygen</a:t>
                      </a:r>
                    </a:p>
                  </a:txBody>
                  <a:tcPr marL="0" marR="0" marT="0" marB="0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18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Turbidity</a:t>
                      </a:r>
                    </a:p>
                  </a:txBody>
                  <a:tcPr marL="0" marR="0" marT="0" marB="0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18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Pressure (High precision)</a:t>
                      </a:r>
                    </a:p>
                  </a:txBody>
                  <a:tcPr marL="0" marR="0" marT="0" marB="0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18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Fluorescence</a:t>
                      </a:r>
                    </a:p>
                  </a:txBody>
                  <a:tcPr marL="0" marR="0" marT="0" marB="0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18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Passive acoustics</a:t>
                      </a:r>
                    </a:p>
                  </a:txBody>
                  <a:tcPr marL="0" marR="0" marT="0" marB="0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18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Acidity</a:t>
                      </a:r>
                    </a:p>
                  </a:txBody>
                  <a:tcPr marL="0" marR="0" marT="0" marB="0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18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Carbon dioxide</a:t>
                      </a:r>
                    </a:p>
                  </a:txBody>
                  <a:tcPr marL="0" marR="0" marT="0" marB="0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18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Fauna</a:t>
                      </a:r>
                    </a:p>
                  </a:txBody>
                  <a:tcPr marL="0" marR="0" marT="0" marB="0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18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Seismic</a:t>
                      </a:r>
                    </a:p>
                  </a:txBody>
                  <a:tcPr marL="0" marR="0" marT="0" marB="0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18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Geophysics</a:t>
                      </a:r>
                    </a:p>
                  </a:txBody>
                  <a:tcPr marL="0" marR="0" marT="0" marB="0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Imagen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CuadroTexto 2"/>
          <p:cNvSpPr txBox="1">
            <a:spLocks noChangeArrowheads="1"/>
          </p:cNvSpPr>
          <p:nvPr/>
        </p:nvSpPr>
        <p:spPr bwMode="auto">
          <a:xfrm>
            <a:off x="3657600" y="0"/>
            <a:ext cx="5715000" cy="21859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sz="2200"/>
              <a:t>Las Palmas Port</a:t>
            </a:r>
          </a:p>
          <a:p>
            <a:r>
              <a:rPr lang="en-GB" sz="2200"/>
              <a:t>1.500.000 TEU per year </a:t>
            </a:r>
          </a:p>
          <a:p>
            <a:r>
              <a:rPr lang="en-GB" sz="2200"/>
              <a:t>22 weekly direct lines with west Africa.</a:t>
            </a:r>
          </a:p>
          <a:p>
            <a:r>
              <a:rPr lang="en-GB" sz="2200"/>
              <a:t>Leads the </a:t>
            </a:r>
            <a:r>
              <a:rPr lang="en-GB" sz="2200" b="1"/>
              <a:t>fuel supply in the Mid-</a:t>
            </a:r>
            <a:r>
              <a:rPr lang="en-GB" sz="2200"/>
              <a:t>Atlantic</a:t>
            </a:r>
          </a:p>
          <a:p>
            <a:r>
              <a:rPr lang="en-GB"/>
              <a:t>1st Ships repairs</a:t>
            </a:r>
          </a:p>
          <a:p>
            <a:r>
              <a:rPr lang="en-GB"/>
              <a:t>500 M€ turnover activity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1 Título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es-ES" smtClean="0">
                <a:sym typeface="Lucida Grande" pitchFamily="-112" charset="0"/>
              </a:rPr>
              <a:t>Existing and planned capacities</a:t>
            </a:r>
          </a:p>
        </p:txBody>
      </p:sp>
      <p:sp>
        <p:nvSpPr>
          <p:cNvPr id="66563" name="2 Marcador de contenido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389438"/>
          </a:xfrm>
        </p:spPr>
        <p:txBody>
          <a:bodyPr/>
          <a:lstStyle/>
          <a:p>
            <a:r>
              <a:rPr lang="es-ES"/>
              <a:t>Coastal node</a:t>
            </a:r>
          </a:p>
          <a:p>
            <a:pPr lvl="1"/>
            <a:endParaRPr lang="es-ES"/>
          </a:p>
        </p:txBody>
      </p:sp>
      <p:sp>
        <p:nvSpPr>
          <p:cNvPr id="66564" name="3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/>
            <a:fld id="{E4841861-BE80-F244-A6EA-5F8915E34BFD}" type="slidenum">
              <a:rPr lang="en-US"/>
              <a:pPr algn="l"/>
              <a:t>40</a:t>
            </a:fld>
            <a:endParaRPr lang="en-US"/>
          </a:p>
        </p:txBody>
      </p:sp>
      <p:pic>
        <p:nvPicPr>
          <p:cNvPr id="66565" name="6 Imagen" descr="C:\D\Projets\PLOCAN\Montage_Observatory_EMSO.png"/>
          <p:cNvPicPr>
            <a:picLocks noChangeAspect="1" noChangeArrowheads="1"/>
          </p:cNvPicPr>
          <p:nvPr/>
        </p:nvPicPr>
        <p:blipFill>
          <a:blip r:embed="rId3"/>
          <a:srcRect t="10168"/>
          <a:stretch>
            <a:fillRect/>
          </a:stretch>
        </p:blipFill>
        <p:spPr bwMode="auto">
          <a:xfrm>
            <a:off x="1476375" y="2349500"/>
            <a:ext cx="58324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1 Título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/>
          <a:lstStyle/>
          <a:p>
            <a:r>
              <a:rPr lang="es-ES" smtClean="0">
                <a:sym typeface="Lucida Grande" pitchFamily="-112" charset="0"/>
              </a:rPr>
              <a:t>Existing and planned capacities</a:t>
            </a:r>
          </a:p>
        </p:txBody>
      </p:sp>
      <p:sp>
        <p:nvSpPr>
          <p:cNvPr id="68611" name="2 Marcador de contenido"/>
          <p:cNvSpPr>
            <a:spLocks noGrp="1"/>
          </p:cNvSpPr>
          <p:nvPr>
            <p:ph idx="1"/>
          </p:nvPr>
        </p:nvSpPr>
        <p:spPr>
          <a:xfrm>
            <a:off x="533400" y="1143000"/>
            <a:ext cx="8610600" cy="4618038"/>
          </a:xfrm>
        </p:spPr>
        <p:txBody>
          <a:bodyPr/>
          <a:lstStyle/>
          <a:p>
            <a:r>
              <a:rPr lang="es-ES"/>
              <a:t>Regional node (ICCM/ESTOC)</a:t>
            </a:r>
          </a:p>
          <a:p>
            <a:pPr lvl="1"/>
            <a:endParaRPr lang="es-ES"/>
          </a:p>
        </p:txBody>
      </p:sp>
      <p:sp>
        <p:nvSpPr>
          <p:cNvPr id="68612" name="3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/>
            <a:fld id="{6F99FCAA-6103-1F4D-BA86-A582BC082332}" type="slidenum">
              <a:rPr lang="en-US"/>
              <a:pPr algn="l"/>
              <a:t>41</a:t>
            </a:fld>
            <a:endParaRPr lang="en-US"/>
          </a:p>
        </p:txBody>
      </p:sp>
      <p:pic>
        <p:nvPicPr>
          <p:cNvPr id="68613" name="5 Imagen"/>
          <p:cNvPicPr>
            <a:picLocks noChangeAspect="1" noChangeArrowheads="1"/>
          </p:cNvPicPr>
          <p:nvPr/>
        </p:nvPicPr>
        <p:blipFill>
          <a:blip r:embed="rId3"/>
          <a:srcRect l="3915" t="11949" r="9418" b="6190"/>
          <a:stretch>
            <a:fillRect/>
          </a:stretch>
        </p:blipFill>
        <p:spPr bwMode="auto">
          <a:xfrm>
            <a:off x="250825" y="2057400"/>
            <a:ext cx="5494338" cy="415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4" name="6 Image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8625" y="2057400"/>
            <a:ext cx="3651250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3 CuadroTexto"/>
          <p:cNvSpPr txBox="1">
            <a:spLocks noChangeArrowheads="1"/>
          </p:cNvSpPr>
          <p:nvPr/>
        </p:nvSpPr>
        <p:spPr bwMode="auto">
          <a:xfrm>
            <a:off x="152400" y="0"/>
            <a:ext cx="8991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/>
              <a:t>European Station for Time Series in the Ocean  </a:t>
            </a:r>
            <a:r>
              <a:rPr lang="en-US" sz="3600" b="1"/>
              <a:t>ESTOC</a:t>
            </a:r>
            <a:endParaRPr lang="es-ES" sz="1800"/>
          </a:p>
        </p:txBody>
      </p:sp>
      <p:sp>
        <p:nvSpPr>
          <p:cNvPr id="70659" name="9 CuadroTexto"/>
          <p:cNvSpPr txBox="1">
            <a:spLocks noChangeArrowheads="1"/>
          </p:cNvSpPr>
          <p:nvPr/>
        </p:nvSpPr>
        <p:spPr bwMode="auto">
          <a:xfrm>
            <a:off x="4432300" y="914400"/>
            <a:ext cx="4711700" cy="103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  <a:buFont typeface="Arial" pitchFamily="-112" charset="0"/>
              <a:buChar char="•"/>
            </a:pPr>
            <a:r>
              <a:rPr lang="en-US" sz="2800">
                <a:solidFill>
                  <a:srgbClr val="000090"/>
                </a:solidFill>
              </a:rPr>
              <a:t> More than 30 institutions </a:t>
            </a:r>
          </a:p>
          <a:p>
            <a:pPr>
              <a:spcBef>
                <a:spcPts val="600"/>
              </a:spcBef>
              <a:buFont typeface="Arial" pitchFamily="-112" charset="0"/>
              <a:buChar char="•"/>
            </a:pPr>
            <a:r>
              <a:rPr lang="en-US" sz="2800">
                <a:solidFill>
                  <a:srgbClr val="000090"/>
                </a:solidFill>
              </a:rPr>
              <a:t> More than 500 researchers</a:t>
            </a:r>
            <a:endParaRPr lang="es-ES" sz="2800">
              <a:solidFill>
                <a:srgbClr val="00009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438400" y="3749675"/>
            <a:ext cx="6705600" cy="3108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1200"/>
              </a:spcBef>
              <a:buClr>
                <a:schemeClr val="accent6">
                  <a:lumMod val="75000"/>
                </a:schemeClr>
              </a:buClr>
              <a:buFont typeface="Wingdings" pitchFamily="2" charset="2"/>
              <a:buChar char="v"/>
              <a:defRPr/>
            </a:pPr>
            <a:r>
              <a:rPr lang="en-US" sz="2600" dirty="0"/>
              <a:t> Variability of the physics, chemistry and 	biology</a:t>
            </a:r>
          </a:p>
          <a:p>
            <a:pPr>
              <a:spcBef>
                <a:spcPts val="1200"/>
              </a:spcBef>
              <a:buClr>
                <a:schemeClr val="accent6">
                  <a:lumMod val="75000"/>
                </a:schemeClr>
              </a:buClr>
              <a:buFont typeface="Wingdings" pitchFamily="2" charset="2"/>
              <a:buChar char="v"/>
              <a:defRPr/>
            </a:pPr>
            <a:r>
              <a:rPr lang="en-US" sz="2600" dirty="0"/>
              <a:t> Trends over decadal time scales</a:t>
            </a:r>
          </a:p>
          <a:p>
            <a:pPr>
              <a:spcBef>
                <a:spcPts val="1200"/>
              </a:spcBef>
              <a:buClr>
                <a:schemeClr val="accent6">
                  <a:lumMod val="75000"/>
                </a:schemeClr>
              </a:buClr>
              <a:buFont typeface="Wingdings" pitchFamily="2" charset="2"/>
              <a:buChar char="v"/>
              <a:defRPr/>
            </a:pPr>
            <a:r>
              <a:rPr lang="en-US" sz="2600" dirty="0"/>
              <a:t> Feed meteorological and oceanic  models</a:t>
            </a:r>
          </a:p>
          <a:p>
            <a:pPr>
              <a:spcBef>
                <a:spcPts val="1200"/>
              </a:spcBef>
              <a:buClr>
                <a:schemeClr val="accent6">
                  <a:lumMod val="75000"/>
                </a:schemeClr>
              </a:buClr>
              <a:buFont typeface="Wingdings" pitchFamily="2" charset="2"/>
              <a:buChar char="v"/>
              <a:defRPr/>
            </a:pPr>
            <a:r>
              <a:rPr lang="en-US" sz="2600" dirty="0"/>
              <a:t> Study middle-size structures</a:t>
            </a:r>
          </a:p>
          <a:p>
            <a:pPr>
              <a:spcBef>
                <a:spcPts val="1200"/>
              </a:spcBef>
              <a:buClr>
                <a:schemeClr val="accent6">
                  <a:lumMod val="75000"/>
                </a:schemeClr>
              </a:buClr>
              <a:buFont typeface="Wingdings" pitchFamily="2" charset="2"/>
              <a:buChar char="v"/>
              <a:defRPr/>
            </a:pPr>
            <a:r>
              <a:rPr lang="en-US" sz="2600" dirty="0"/>
              <a:t> New technologies</a:t>
            </a:r>
            <a:endParaRPr lang="es-ES" sz="2600" dirty="0"/>
          </a:p>
        </p:txBody>
      </p:sp>
      <p:grpSp>
        <p:nvGrpSpPr>
          <p:cNvPr id="70661" name="7 Grupo"/>
          <p:cNvGrpSpPr>
            <a:grpSpLocks/>
          </p:cNvGrpSpPr>
          <p:nvPr/>
        </p:nvGrpSpPr>
        <p:grpSpPr bwMode="auto">
          <a:xfrm>
            <a:off x="0" y="609600"/>
            <a:ext cx="4191000" cy="3048000"/>
            <a:chOff x="785786" y="1000108"/>
            <a:chExt cx="7143800" cy="5572164"/>
          </a:xfrm>
        </p:grpSpPr>
        <p:sp>
          <p:nvSpPr>
            <p:cNvPr id="14" name="13 Rectángulo"/>
            <p:cNvSpPr/>
            <p:nvPr/>
          </p:nvSpPr>
          <p:spPr>
            <a:xfrm>
              <a:off x="785786" y="1000108"/>
              <a:ext cx="7143800" cy="557216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800">
                <a:solidFill>
                  <a:schemeClr val="tx1"/>
                </a:solidFill>
              </a:endParaRPr>
            </a:p>
          </p:txBody>
        </p:sp>
        <p:pic>
          <p:nvPicPr>
            <p:cNvPr id="70665" name="14 Imagen" descr="30_instituciones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28662" y="1080201"/>
              <a:ext cx="6894856" cy="53799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CuadroTexto 11"/>
          <p:cNvSpPr txBox="1"/>
          <p:nvPr/>
        </p:nvSpPr>
        <p:spPr>
          <a:xfrm>
            <a:off x="4343400" y="2209800"/>
            <a:ext cx="4800600" cy="1708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08000" algn="ctr"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itchFamily="2" charset="2"/>
              <a:buChar char="v"/>
              <a:defRPr/>
            </a:pPr>
            <a:r>
              <a:rPr lang="en-US" sz="2600" dirty="0"/>
              <a:t>Contribute to </a:t>
            </a:r>
            <a:r>
              <a:rPr lang="en-US" sz="2600" dirty="0" err="1"/>
              <a:t>EuroSITES</a:t>
            </a:r>
            <a:r>
              <a:rPr lang="en-US" sz="2600" dirty="0"/>
              <a:t> deep-ocean observatories network</a:t>
            </a:r>
          </a:p>
          <a:p>
            <a:pPr>
              <a:defRPr/>
            </a:pPr>
            <a:endParaRPr lang="en-GB" sz="1800" dirty="0"/>
          </a:p>
        </p:txBody>
      </p:sp>
      <p:pic>
        <p:nvPicPr>
          <p:cNvPr id="70663" name="Imagen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657600"/>
            <a:ext cx="2751138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82" name="5 Grupo"/>
          <p:cNvGrpSpPr>
            <a:grpSpLocks/>
          </p:cNvGrpSpPr>
          <p:nvPr/>
        </p:nvGrpSpPr>
        <p:grpSpPr bwMode="auto">
          <a:xfrm>
            <a:off x="4419600" y="533400"/>
            <a:ext cx="4724400" cy="6172200"/>
            <a:chOff x="3500430" y="785794"/>
            <a:chExt cx="4786346" cy="5929354"/>
          </a:xfrm>
        </p:grpSpPr>
        <p:sp>
          <p:nvSpPr>
            <p:cNvPr id="5" name="4 Rectángulo"/>
            <p:cNvSpPr/>
            <p:nvPr/>
          </p:nvSpPr>
          <p:spPr>
            <a:xfrm>
              <a:off x="3500430" y="785794"/>
              <a:ext cx="4786346" cy="592935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800"/>
            </a:p>
          </p:txBody>
        </p:sp>
        <p:grpSp>
          <p:nvGrpSpPr>
            <p:cNvPr id="71687" name="3 Grupo"/>
            <p:cNvGrpSpPr>
              <a:grpSpLocks/>
            </p:cNvGrpSpPr>
            <p:nvPr/>
          </p:nvGrpSpPr>
          <p:grpSpPr bwMode="auto">
            <a:xfrm>
              <a:off x="3643306" y="820247"/>
              <a:ext cx="4610108" cy="5868915"/>
              <a:chOff x="3643306" y="820247"/>
              <a:chExt cx="4610108" cy="5868915"/>
            </a:xfrm>
          </p:grpSpPr>
          <p:pic>
            <p:nvPicPr>
              <p:cNvPr id="71688" name="Picture 2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3643306" y="3071810"/>
                <a:ext cx="4610108" cy="36173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1689" name="Picture 3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3826800" y="820247"/>
                <a:ext cx="4146433" cy="23230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22288"/>
            <a:ext cx="4876800" cy="6183312"/>
          </a:xfrm>
          <a:prstGeom prst="rect">
            <a:avLst/>
          </a:prstGeom>
          <a:noFill/>
          <a:ln w="12700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</p:pic>
      <p:sp>
        <p:nvSpPr>
          <p:cNvPr id="71684" name="3 CuadroTexto"/>
          <p:cNvSpPr txBox="1">
            <a:spLocks noChangeArrowheads="1"/>
          </p:cNvSpPr>
          <p:nvPr/>
        </p:nvSpPr>
        <p:spPr bwMode="auto">
          <a:xfrm>
            <a:off x="152400" y="0"/>
            <a:ext cx="8991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/>
              <a:t>European Station for Time Series in the Ocean  </a:t>
            </a:r>
            <a:r>
              <a:rPr lang="en-US" sz="3600" b="1"/>
              <a:t>ESTOC</a:t>
            </a:r>
            <a:endParaRPr lang="es-ES" sz="180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58800"/>
            <a:ext cx="9144000" cy="629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17 Imagen" descr="Image1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5" y="4500563"/>
            <a:ext cx="2814638" cy="307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7" name="15 Imagen" descr="Image1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3688" y="1857375"/>
            <a:ext cx="2814637" cy="307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8" name="3 Imagen" descr="Image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591776">
            <a:off x="3395663" y="4333875"/>
            <a:ext cx="2441575" cy="266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9" name="12 Imagen" descr="Image14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2077968">
            <a:off x="-12700" y="4545013"/>
            <a:ext cx="2522538" cy="275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0" name="4 Imagen" descr="Image4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2137577">
            <a:off x="631825" y="3251200"/>
            <a:ext cx="2814638" cy="307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1" name="5 Imagen" descr="Image5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913575">
            <a:off x="3535363" y="71438"/>
            <a:ext cx="2552700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2" name="16 Imagen" descr="Image17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357563" y="2000250"/>
            <a:ext cx="2817812" cy="307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3" name="7 Imagen" descr="Image7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-940587">
            <a:off x="1466850" y="2859088"/>
            <a:ext cx="2509838" cy="274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4" name="8 Imagen" descr="Image8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2119133">
            <a:off x="6059488" y="3673475"/>
            <a:ext cx="2814637" cy="307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5" name="9 Imagen" descr="Image3.jp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1635133">
            <a:off x="1646238" y="658813"/>
            <a:ext cx="2219325" cy="242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6" name="10 Imagen" descr="Image9.jp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rot="-1295861">
            <a:off x="5610225" y="981075"/>
            <a:ext cx="2816225" cy="307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7" name="11 Imagen" descr="Image13.jp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rot="-1552765">
            <a:off x="49213" y="844550"/>
            <a:ext cx="2540000" cy="277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8" name="13 Imagen" descr="Image15.jp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 rot="1490104">
            <a:off x="6535738" y="403225"/>
            <a:ext cx="2528887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14 CuadroTexto"/>
          <p:cNvSpPr txBox="1"/>
          <p:nvPr/>
        </p:nvSpPr>
        <p:spPr>
          <a:xfrm rot="19814381">
            <a:off x="2197100" y="1392238"/>
            <a:ext cx="4637088" cy="1016000"/>
          </a:xfrm>
          <a:prstGeom prst="rect">
            <a:avLst/>
          </a:prstGeom>
          <a:solidFill>
            <a:schemeClr val="bg1">
              <a:lumMod val="85000"/>
              <a:alpha val="34000"/>
            </a:schemeClr>
          </a:solidFill>
          <a:ln w="47625">
            <a:solidFill>
              <a:schemeClr val="bg1"/>
            </a:solidFill>
          </a:ln>
          <a:effectLst>
            <a:outerShdw blurRad="50800" dist="50800" dir="5400000" algn="ctr" rotWithShape="0">
              <a:schemeClr val="bg1">
                <a:lumMod val="85000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6000" b="1" dirty="0">
                <a:solidFill>
                  <a:schemeClr val="tx2">
                    <a:lumMod val="75000"/>
                  </a:schemeClr>
                </a:solidFill>
              </a:rPr>
              <a:t>BIODIVERSITY</a:t>
            </a:r>
          </a:p>
        </p:txBody>
      </p:sp>
      <p:sp>
        <p:nvSpPr>
          <p:cNvPr id="19" name="18 Rectángulo redondeado"/>
          <p:cNvSpPr/>
          <p:nvPr/>
        </p:nvSpPr>
        <p:spPr>
          <a:xfrm>
            <a:off x="6072188" y="500063"/>
            <a:ext cx="46037" cy="460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800"/>
          </a:p>
        </p:txBody>
      </p:sp>
      <p:sp>
        <p:nvSpPr>
          <p:cNvPr id="72721" name="Text Box 42"/>
          <p:cNvSpPr txBox="1">
            <a:spLocks noChangeArrowheads="1"/>
          </p:cNvSpPr>
          <p:nvPr/>
        </p:nvSpPr>
        <p:spPr bwMode="auto">
          <a:xfrm>
            <a:off x="0" y="0"/>
            <a:ext cx="3352800" cy="584200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s-ES" sz="3200" b="1">
                <a:solidFill>
                  <a:srgbClr val="FF6600"/>
                </a:solidFill>
              </a:rPr>
              <a:t>SINGULARITIES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Imagen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048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1" name="Imagen 4" descr="IMGP8591.JPG"/>
          <p:cNvPicPr>
            <a:picLocks noChangeAspect="1"/>
          </p:cNvPicPr>
          <p:nvPr/>
        </p:nvPicPr>
        <p:blipFill>
          <a:blip r:embed="rId3" cstate="print"/>
          <a:srcRect t="24445"/>
          <a:stretch>
            <a:fillRect/>
          </a:stretch>
        </p:blipFill>
        <p:spPr bwMode="auto">
          <a:xfrm>
            <a:off x="2667000" y="0"/>
            <a:ext cx="2590800" cy="254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2" name="Imagen 7" descr="spirit-3botonz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-42863"/>
            <a:ext cx="3962400" cy="255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3" name="Imagen 8" descr="foto equipo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549525"/>
            <a:ext cx="9144000" cy="430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Imagen 5"/>
          <p:cNvPicPr>
            <a:picLocks noChangeAspect="1"/>
          </p:cNvPicPr>
          <p:nvPr/>
        </p:nvPicPr>
        <p:blipFill>
          <a:blip r:embed="rId2"/>
          <a:srcRect l="1582" t="3314" r="1613" b="2415"/>
          <a:stretch>
            <a:fillRect/>
          </a:stretch>
        </p:blipFill>
        <p:spPr bwMode="auto">
          <a:xfrm>
            <a:off x="-152400" y="0"/>
            <a:ext cx="93249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5" name="Text Box 42"/>
          <p:cNvSpPr txBox="1">
            <a:spLocks noChangeArrowheads="1"/>
          </p:cNvSpPr>
          <p:nvPr/>
        </p:nvSpPr>
        <p:spPr bwMode="auto">
          <a:xfrm>
            <a:off x="0" y="0"/>
            <a:ext cx="3352800" cy="584200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s-ES" sz="3200" b="1">
                <a:solidFill>
                  <a:srgbClr val="FF6600"/>
                </a:solidFill>
              </a:rPr>
              <a:t>SINGULARITIES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Imagen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601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1 Rectángulo"/>
          <p:cNvSpPr>
            <a:spLocks noChangeArrowheads="1"/>
          </p:cNvSpPr>
          <p:nvPr/>
        </p:nvSpPr>
        <p:spPr bwMode="auto">
          <a:xfrm>
            <a:off x="0" y="0"/>
            <a:ext cx="9144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Marine Environment and Security for the European Area  </a:t>
            </a:r>
            <a:r>
              <a:rPr lang="en-US" sz="3600"/>
              <a:t>MERSEA</a:t>
            </a:r>
            <a:endParaRPr lang="es-ES" sz="3200"/>
          </a:p>
        </p:txBody>
      </p:sp>
      <p:grpSp>
        <p:nvGrpSpPr>
          <p:cNvPr id="76803" name="4 Grupo"/>
          <p:cNvGrpSpPr>
            <a:grpSpLocks/>
          </p:cNvGrpSpPr>
          <p:nvPr/>
        </p:nvGrpSpPr>
        <p:grpSpPr bwMode="auto">
          <a:xfrm>
            <a:off x="0" y="914400"/>
            <a:ext cx="4143375" cy="4038600"/>
            <a:chOff x="3357554" y="1071546"/>
            <a:chExt cx="4386265" cy="4300560"/>
          </a:xfrm>
        </p:grpSpPr>
        <p:pic>
          <p:nvPicPr>
            <p:cNvPr id="76806" name="2 Imagen" descr="sphereSud.gif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357554" y="2857496"/>
              <a:ext cx="4377284" cy="2514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6807" name="3 Imagen" descr="sphereNord.gi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365400" y="1071546"/>
              <a:ext cx="4378419" cy="17907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6804" name="5 CuadroTexto"/>
          <p:cNvSpPr txBox="1">
            <a:spLocks noChangeArrowheads="1"/>
          </p:cNvSpPr>
          <p:nvPr/>
        </p:nvSpPr>
        <p:spPr bwMode="auto">
          <a:xfrm>
            <a:off x="4114800" y="609600"/>
            <a:ext cx="5243513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Clr>
                <a:srgbClr val="FF0000"/>
              </a:buClr>
              <a:buFont typeface="Wingdings" pitchFamily="-112" charset="2"/>
              <a:buChar char="ü"/>
            </a:pPr>
            <a:r>
              <a:rPr lang="en-US"/>
              <a:t>Development of a European system for operational monitoring and forecasting of the ocean physics, biogeochemistry, and ecosystems, on global and regional scales</a:t>
            </a:r>
            <a:r>
              <a:rPr lang="en-US" b="1"/>
              <a:t>.</a:t>
            </a:r>
          </a:p>
          <a:p>
            <a:pPr>
              <a:buClr>
                <a:srgbClr val="FF0000"/>
              </a:buClr>
              <a:buFont typeface="Wingdings" pitchFamily="-112" charset="2"/>
              <a:buChar char="ü"/>
            </a:pPr>
            <a:r>
              <a:rPr lang="en-US"/>
              <a:t> Ocean climate variability </a:t>
            </a:r>
            <a:r>
              <a:rPr lang="en-GB"/>
              <a:t>studies </a:t>
            </a:r>
            <a:endParaRPr lang="en-US"/>
          </a:p>
          <a:p>
            <a:pPr>
              <a:buClr>
                <a:srgbClr val="FF0000"/>
              </a:buClr>
              <a:buFont typeface="Wingdings" pitchFamily="-112" charset="2"/>
              <a:buChar char="ü"/>
            </a:pPr>
            <a:r>
              <a:rPr lang="en-US"/>
              <a:t>Improve national security and reduce risks </a:t>
            </a:r>
          </a:p>
          <a:p>
            <a:endParaRPr lang="es-ES"/>
          </a:p>
        </p:txBody>
      </p:sp>
      <p:sp>
        <p:nvSpPr>
          <p:cNvPr id="76805" name="7 CuadroTexto"/>
          <p:cNvSpPr txBox="1">
            <a:spLocks noChangeArrowheads="1"/>
          </p:cNvSpPr>
          <p:nvPr/>
        </p:nvSpPr>
        <p:spPr bwMode="auto">
          <a:xfrm>
            <a:off x="0" y="4343400"/>
            <a:ext cx="89916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Clr>
                <a:srgbClr val="FF0000"/>
              </a:buClr>
              <a:buFont typeface="Wingdings" pitchFamily="-112" charset="2"/>
              <a:buChar char="ü"/>
            </a:pPr>
            <a:r>
              <a:rPr lang="en-US"/>
              <a:t>Improve the safety and efficiency of maritime transport</a:t>
            </a:r>
          </a:p>
          <a:p>
            <a:pPr>
              <a:buClr>
                <a:srgbClr val="FF0000"/>
              </a:buClr>
              <a:buFont typeface="Wingdings" pitchFamily="-112" charset="2"/>
              <a:buChar char="ü"/>
            </a:pPr>
            <a:r>
              <a:rPr lang="en-US"/>
              <a:t>Mitigate the effects of environmental hazards and pollution crisis</a:t>
            </a:r>
          </a:p>
          <a:p>
            <a:pPr>
              <a:buClr>
                <a:srgbClr val="FF0000"/>
              </a:buClr>
              <a:buFont typeface="Wingdings" pitchFamily="-112" charset="2"/>
              <a:buChar char="ü"/>
            </a:pPr>
            <a:r>
              <a:rPr lang="en-US"/>
              <a:t>Research about the global climate, the ocean and its ecosystems. </a:t>
            </a:r>
          </a:p>
          <a:p>
            <a:pPr>
              <a:buClr>
                <a:srgbClr val="FF0000"/>
              </a:buClr>
              <a:buFont typeface="Wingdings" pitchFamily="-112" charset="2"/>
              <a:buChar char="ü"/>
            </a:pPr>
            <a:r>
              <a:rPr lang="en-US"/>
              <a:t>Sustainable exploitation and management of ocean resources</a:t>
            </a:r>
            <a:endParaRPr lang="es-E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7617"/>
            <a:ext cx="9144000" cy="69156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Imagen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9600" y="0"/>
            <a:ext cx="4724400" cy="35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Imagen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3541713"/>
            <a:ext cx="4978400" cy="331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Imagen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505200"/>
            <a:ext cx="44196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Imagen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44196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67813" cy="586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635056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37088" y="609600"/>
            <a:ext cx="4506912" cy="253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7" name="2 CuadroTexto"/>
          <p:cNvSpPr txBox="1">
            <a:spLocks noChangeArrowheads="1"/>
          </p:cNvSpPr>
          <p:nvPr/>
        </p:nvSpPr>
        <p:spPr bwMode="auto">
          <a:xfrm>
            <a:off x="0" y="0"/>
            <a:ext cx="92567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ES">
                <a:solidFill>
                  <a:srgbClr val="000000"/>
                </a:solidFill>
              </a:rPr>
              <a:t>Marine Carbon Sources and Sinks Assessment </a:t>
            </a:r>
            <a:r>
              <a:rPr lang="es-ES" sz="2800">
                <a:solidFill>
                  <a:srgbClr val="000000"/>
                </a:solidFill>
              </a:rPr>
              <a:t>CARBOOCEAN</a:t>
            </a:r>
            <a:endParaRPr lang="es-ES" sz="2000">
              <a:solidFill>
                <a:srgbClr val="000000"/>
              </a:solidFill>
            </a:endParaRPr>
          </a:p>
        </p:txBody>
      </p:sp>
      <p:pic>
        <p:nvPicPr>
          <p:cNvPr id="77828" name="Picture 3" descr="C:\Users\Silvia\AppData\Local\Temp\printsjul172003.0544.tif"/>
          <p:cNvPicPr>
            <a:picLocks noChangeAspect="1" noChangeArrowheads="1"/>
          </p:cNvPicPr>
          <p:nvPr/>
        </p:nvPicPr>
        <p:blipFill>
          <a:blip r:embed="rId3"/>
          <a:srcRect l="-2039" r="-1060"/>
          <a:stretch>
            <a:fillRect/>
          </a:stretch>
        </p:blipFill>
        <p:spPr bwMode="auto">
          <a:xfrm>
            <a:off x="0" y="609600"/>
            <a:ext cx="4648200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9" name="4 CuadroTexto"/>
          <p:cNvSpPr txBox="1">
            <a:spLocks noChangeArrowheads="1"/>
          </p:cNvSpPr>
          <p:nvPr/>
        </p:nvSpPr>
        <p:spPr bwMode="auto">
          <a:xfrm>
            <a:off x="0" y="3200400"/>
            <a:ext cx="9144000" cy="361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>
              <a:spcBef>
                <a:spcPts val="1200"/>
              </a:spcBef>
              <a:buClr>
                <a:srgbClr val="FF0000"/>
              </a:buClr>
              <a:buSzPct val="150000"/>
              <a:buFont typeface="Wingdings" pitchFamily="-112" charset="2"/>
              <a:buChar char="ü"/>
            </a:pPr>
            <a:r>
              <a:rPr lang="en-US" sz="2700">
                <a:solidFill>
                  <a:srgbClr val="000000"/>
                </a:solidFill>
              </a:rPr>
              <a:t>North Atlantic and Southern Ocean CO</a:t>
            </a:r>
            <a:r>
              <a:rPr lang="en-US" sz="2700" baseline="-25000">
                <a:solidFill>
                  <a:srgbClr val="000000"/>
                </a:solidFill>
              </a:rPr>
              <a:t>2</a:t>
            </a:r>
            <a:r>
              <a:rPr lang="en-US" sz="2700">
                <a:solidFill>
                  <a:srgbClr val="000000"/>
                </a:solidFill>
              </a:rPr>
              <a:t> air-sea exchange</a:t>
            </a:r>
          </a:p>
          <a:p>
            <a:pPr algn="just">
              <a:spcBef>
                <a:spcPts val="1200"/>
              </a:spcBef>
              <a:buClr>
                <a:srgbClr val="FF0000"/>
              </a:buClr>
              <a:buSzPct val="150000"/>
              <a:buFont typeface="Wingdings" pitchFamily="-112" charset="2"/>
              <a:buChar char="ü"/>
            </a:pPr>
            <a:r>
              <a:rPr lang="en-US" sz="2700">
                <a:solidFill>
                  <a:srgbClr val="000000"/>
                </a:solidFill>
              </a:rPr>
              <a:t> Detection Atlantic and Southern Ocean carbon inventory changes</a:t>
            </a:r>
          </a:p>
          <a:p>
            <a:pPr algn="just">
              <a:spcBef>
                <a:spcPts val="1200"/>
              </a:spcBef>
              <a:buClr>
                <a:srgbClr val="FF0000"/>
              </a:buClr>
              <a:buSzPct val="150000"/>
              <a:buFont typeface="Wingdings" pitchFamily="-112" charset="2"/>
              <a:buChar char="ü"/>
            </a:pPr>
            <a:r>
              <a:rPr lang="en-US" sz="2700">
                <a:solidFill>
                  <a:srgbClr val="000000"/>
                </a:solidFill>
              </a:rPr>
              <a:t> Carbon uptake and release at European regional scale</a:t>
            </a:r>
          </a:p>
          <a:p>
            <a:pPr algn="just">
              <a:spcBef>
                <a:spcPts val="1200"/>
              </a:spcBef>
              <a:buClr>
                <a:srgbClr val="FF0000"/>
              </a:buClr>
              <a:buSzPct val="150000"/>
              <a:buFont typeface="Wingdings" pitchFamily="-112" charset="2"/>
              <a:buChar char="ü"/>
            </a:pPr>
            <a:r>
              <a:rPr lang="en-US" sz="2700">
                <a:solidFill>
                  <a:srgbClr val="000000"/>
                </a:solidFill>
              </a:rPr>
              <a:t> Biogeochemical feedbacks on the oceanic carbon sink</a:t>
            </a:r>
          </a:p>
          <a:p>
            <a:pPr algn="just">
              <a:spcBef>
                <a:spcPts val="1200"/>
              </a:spcBef>
              <a:buClr>
                <a:srgbClr val="FF0000"/>
              </a:buClr>
              <a:buSzPct val="150000"/>
              <a:buFont typeface="Wingdings" pitchFamily="-112" charset="2"/>
              <a:buChar char="ü"/>
            </a:pPr>
            <a:r>
              <a:rPr lang="en-US" sz="2700">
                <a:solidFill>
                  <a:srgbClr val="000000"/>
                </a:solidFill>
              </a:rPr>
              <a:t> Future scenarios for marine carbon sources and sinks</a:t>
            </a:r>
            <a:endParaRPr lang="es-ES" sz="27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s-ES" smtClean="0">
                <a:sym typeface="Lucida Grande" pitchFamily="-112" charset="0"/>
              </a:rPr>
              <a:t>Coordinate with </a:t>
            </a:r>
            <a:r>
              <a:rPr lang="en-GB" smtClean="0">
                <a:sym typeface="Lucida Grande" pitchFamily="-112" charset="0"/>
              </a:rPr>
              <a:t>global</a:t>
            </a:r>
            <a:r>
              <a:rPr lang="es-ES" smtClean="0">
                <a:sym typeface="Lucida Grande" pitchFamily="-112" charset="0"/>
              </a:rPr>
              <a:t> framework</a:t>
            </a:r>
          </a:p>
        </p:txBody>
      </p:sp>
      <p:sp>
        <p:nvSpPr>
          <p:cNvPr id="78851" name="3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/>
            <a:fld id="{A7F49B52-A450-CA41-AB15-13EF05E4ED01}" type="slidenum">
              <a:rPr lang="en-US"/>
              <a:pPr algn="l"/>
              <a:t>53</a:t>
            </a:fld>
            <a:endParaRPr lang="en-US"/>
          </a:p>
        </p:txBody>
      </p:sp>
      <p:pic>
        <p:nvPicPr>
          <p:cNvPr id="7885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1628775"/>
            <a:ext cx="3133725" cy="44196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7885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3" y="1700213"/>
            <a:ext cx="3479800" cy="18272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78854" name="Rectangle 32"/>
          <p:cNvSpPr>
            <a:spLocks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GB" sz="1800"/>
          </a:p>
        </p:txBody>
      </p:sp>
      <p:sp>
        <p:nvSpPr>
          <p:cNvPr id="78855" name="Rectangle 33"/>
          <p:cNvSpPr>
            <a:spLocks/>
          </p:cNvSpPr>
          <p:nvPr/>
        </p:nvSpPr>
        <p:spPr bwMode="auto">
          <a:xfrm>
            <a:off x="7667625" y="4221163"/>
            <a:ext cx="828675" cy="3079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s-ES" sz="1400" b="1">
                <a:ea typeface="Times New Roman" pitchFamily="-112" charset="0"/>
                <a:cs typeface="Times New Roman" pitchFamily="-112" charset="0"/>
              </a:rPr>
              <a:t>INGV</a:t>
            </a:r>
            <a:endParaRPr lang="es-ES" sz="1800"/>
          </a:p>
        </p:txBody>
      </p:sp>
      <p:grpSp>
        <p:nvGrpSpPr>
          <p:cNvPr id="78856" name="43 Grupo"/>
          <p:cNvGrpSpPr>
            <a:grpSpLocks/>
          </p:cNvGrpSpPr>
          <p:nvPr/>
        </p:nvGrpSpPr>
        <p:grpSpPr bwMode="auto">
          <a:xfrm>
            <a:off x="4643438" y="3716338"/>
            <a:ext cx="2895600" cy="1471612"/>
            <a:chOff x="3995936" y="3861048"/>
            <a:chExt cx="4551263" cy="2119164"/>
          </a:xfrm>
        </p:grpSpPr>
        <p:pic>
          <p:nvPicPr>
            <p:cNvPr id="78859" name="Picture 29" descr="nsf-logo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580112" y="3861048"/>
              <a:ext cx="747713" cy="747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8860" name="Picture 30" descr="marum - logo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355976" y="5445224"/>
              <a:ext cx="1425575" cy="534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8861" name="Picture 31" descr="http://t3.gstatic.com/images?q=tbn:1idLzIMXCwkU9M:http://www.sciencewatch.com/sciencewatch/inter/ins/images-ins/08jul-INGV.gif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308304" y="3933056"/>
              <a:ext cx="552450" cy="571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8862" name="Picture 34" descr="ooi_logo-300x153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308304" y="5373216"/>
              <a:ext cx="1104900" cy="55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8863" name="Picture 35" descr="Ver imagen en tamaño completo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868144" y="5517232"/>
              <a:ext cx="1317625" cy="333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8864" name="Picture 36" descr="Scripps Institution of Oceanography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6588224" y="4509120"/>
              <a:ext cx="1958975" cy="784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8865" name="Picture 37" descr="JAMSTEC JAPAN AGENCY FOR MARINE-EARTH SCIENCE AND TECHNOLOGY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3995936" y="4869160"/>
              <a:ext cx="2482850" cy="344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8866" name="Picture 38" descr="ioc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4499992" y="3933056"/>
              <a:ext cx="630808" cy="6308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8867" name="Imagen 1" descr="logo_CNR_blue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6660232" y="3933056"/>
              <a:ext cx="569913" cy="474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8857" name="44 CuadroTexto"/>
          <p:cNvSpPr txBox="1">
            <a:spLocks noChangeArrowheads="1"/>
          </p:cNvSpPr>
          <p:nvPr/>
        </p:nvSpPr>
        <p:spPr bwMode="auto">
          <a:xfrm>
            <a:off x="4211638" y="5373688"/>
            <a:ext cx="432117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s-ES" sz="2800"/>
              <a:t>Creation of a IOC/SCOR Working Group</a:t>
            </a:r>
          </a:p>
        </p:txBody>
      </p:sp>
      <p:pic>
        <p:nvPicPr>
          <p:cNvPr id="78858" name="Imagen 19"/>
          <p:cNvPicPr>
            <a:picLocks noChangeAspect="1"/>
          </p:cNvPicPr>
          <p:nvPr/>
        </p:nvPicPr>
        <p:blipFill>
          <a:blip r:embed="rId14"/>
          <a:srcRect r="72726" b="11285"/>
          <a:stretch>
            <a:fillRect/>
          </a:stretch>
        </p:blipFill>
        <p:spPr bwMode="auto">
          <a:xfrm>
            <a:off x="7239000" y="3733800"/>
            <a:ext cx="762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2 CuadroTexto"/>
          <p:cNvSpPr txBox="1">
            <a:spLocks noChangeArrowheads="1"/>
          </p:cNvSpPr>
          <p:nvPr/>
        </p:nvSpPr>
        <p:spPr bwMode="auto">
          <a:xfrm>
            <a:off x="457200" y="1295400"/>
            <a:ext cx="8215313" cy="366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s-ES" sz="4000" b="1" dirty="0">
                <a:latin typeface="Tahoma" pitchFamily="-112" charset="0"/>
                <a:ea typeface="Tahoma" pitchFamily="-112" charset="0"/>
                <a:cs typeface="Tahoma" pitchFamily="-112" charset="0"/>
              </a:rPr>
              <a:t>Thank you !</a:t>
            </a:r>
          </a:p>
          <a:p>
            <a:pPr algn="just">
              <a:buFont typeface="Wingdings" pitchFamily="-112" charset="2"/>
              <a:buChar char="v"/>
            </a:pPr>
            <a:endParaRPr lang="es-ES" sz="3200" dirty="0">
              <a:latin typeface="Arial Narrow" pitchFamily="-112" charset="0"/>
            </a:endParaRPr>
          </a:p>
          <a:p>
            <a:pPr algn="just">
              <a:buFont typeface="Wingdings" pitchFamily="-112" charset="2"/>
              <a:buChar char="v"/>
            </a:pPr>
            <a:endParaRPr lang="es-ES" sz="3200" dirty="0">
              <a:latin typeface="Arial Narrow" pitchFamily="-112" charset="0"/>
            </a:endParaRPr>
          </a:p>
          <a:p>
            <a:pPr algn="ctr"/>
            <a:endParaRPr lang="es-ES" sz="3200" dirty="0">
              <a:latin typeface="Tahoma" pitchFamily="-112" charset="0"/>
              <a:ea typeface="Tahoma" pitchFamily="-112" charset="0"/>
              <a:cs typeface="Tahoma" pitchFamily="-112" charset="0"/>
            </a:endParaRPr>
          </a:p>
          <a:p>
            <a:pPr algn="ctr"/>
            <a:r>
              <a:rPr lang="es-ES" sz="3200" b="1" dirty="0">
                <a:latin typeface="Tahoma" pitchFamily="-112" charset="0"/>
                <a:ea typeface="Tahoma" pitchFamily="-112" charset="0"/>
                <a:cs typeface="Tahoma" pitchFamily="-112" charset="0"/>
              </a:rPr>
              <a:t>Plocan Team at www.plocan.eu</a:t>
            </a:r>
          </a:p>
          <a:p>
            <a:pPr algn="ctr"/>
            <a:endParaRPr lang="es-ES" sz="3200" b="1" dirty="0">
              <a:latin typeface="Tahoma" pitchFamily="-112" charset="0"/>
              <a:ea typeface="Tahoma" pitchFamily="-112" charset="0"/>
              <a:cs typeface="Tahoma" pitchFamily="-112" charset="0"/>
            </a:endParaRPr>
          </a:p>
          <a:p>
            <a:pPr algn="ctr"/>
            <a:r>
              <a:rPr lang="es-ES" sz="3200" b="1" dirty="0">
                <a:latin typeface="Tahoma" pitchFamily="-112" charset="0"/>
                <a:ea typeface="Tahoma" pitchFamily="-112" charset="0"/>
                <a:cs typeface="Tahoma" pitchFamily="-112" charset="0"/>
              </a:rPr>
              <a:t>joaquin@brito.com</a:t>
            </a:r>
          </a:p>
        </p:txBody>
      </p:sp>
      <p:pic>
        <p:nvPicPr>
          <p:cNvPr id="80899" name="13 Imagen" descr="pastilla_complet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67625" y="80963"/>
            <a:ext cx="1311275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0" name="Imagen 4"/>
          <p:cNvPicPr>
            <a:picLocks noChangeAspect="1"/>
          </p:cNvPicPr>
          <p:nvPr/>
        </p:nvPicPr>
        <p:blipFill>
          <a:blip r:embed="rId4" cstate="print"/>
          <a:srcRect t="33333" b="38095"/>
          <a:stretch>
            <a:fillRect/>
          </a:stretch>
        </p:blipFill>
        <p:spPr bwMode="auto">
          <a:xfrm>
            <a:off x="0" y="4899025"/>
            <a:ext cx="9144000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000" y="1219200"/>
            <a:ext cx="1905000" cy="10668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219200"/>
            <a:ext cx="1828800" cy="106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304800" y="228600"/>
            <a:ext cx="8610600" cy="353943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000000"/>
                </a:solidFill>
              </a:rPr>
              <a:t>¿Memorandum of understanding to benefit from each other's expertise in marine technology ?</a:t>
            </a:r>
          </a:p>
          <a:p>
            <a:pPr algn="ctr"/>
            <a:endParaRPr lang="en-GB" dirty="0" smtClean="0">
              <a:solidFill>
                <a:schemeClr val="bg1"/>
              </a:solidFill>
            </a:endParaRPr>
          </a:p>
          <a:p>
            <a:pPr>
              <a:buClr>
                <a:srgbClr val="FF0000"/>
              </a:buClr>
              <a:buFont typeface="Wingdings" charset="2"/>
              <a:buChar char="ü"/>
            </a:pPr>
            <a:r>
              <a:rPr lang="en-GB" dirty="0" smtClean="0">
                <a:solidFill>
                  <a:schemeClr val="bg1"/>
                </a:solidFill>
              </a:rPr>
              <a:t> Partnership in projects</a:t>
            </a:r>
          </a:p>
          <a:p>
            <a:pPr>
              <a:buClr>
                <a:srgbClr val="FF0000"/>
              </a:buClr>
              <a:buFont typeface="Wingdings" charset="2"/>
              <a:buChar char="ü"/>
            </a:pPr>
            <a:r>
              <a:rPr lang="en-GB" dirty="0" smtClean="0">
                <a:solidFill>
                  <a:schemeClr val="bg1"/>
                </a:solidFill>
              </a:rPr>
              <a:t> Training and technology transfer initiatives</a:t>
            </a:r>
          </a:p>
          <a:p>
            <a:pPr>
              <a:buClr>
                <a:srgbClr val="FF0000"/>
              </a:buClr>
              <a:buFont typeface="Wingdings" charset="2"/>
              <a:buChar char="ü"/>
            </a:pPr>
            <a:r>
              <a:rPr lang="en-GB" dirty="0" smtClean="0">
                <a:solidFill>
                  <a:schemeClr val="bg1"/>
                </a:solidFill>
              </a:rPr>
              <a:t> Curriculum and program development</a:t>
            </a:r>
          </a:p>
          <a:p>
            <a:pPr>
              <a:buClr>
                <a:srgbClr val="FF0000"/>
              </a:buClr>
              <a:buFont typeface="Wingdings" charset="2"/>
              <a:buChar char="ü"/>
            </a:pPr>
            <a:r>
              <a:rPr lang="en-GB" dirty="0" smtClean="0">
                <a:solidFill>
                  <a:schemeClr val="bg1"/>
                </a:solidFill>
              </a:rPr>
              <a:t> Student and faculty exchange </a:t>
            </a:r>
          </a:p>
          <a:p>
            <a:pPr>
              <a:buClr>
                <a:srgbClr val="FF0000"/>
              </a:buClr>
              <a:buFont typeface="Wingdings" charset="2"/>
              <a:buChar char="ü"/>
            </a:pPr>
            <a:r>
              <a:rPr lang="en-GB" dirty="0" smtClean="0">
                <a:solidFill>
                  <a:schemeClr val="bg1"/>
                </a:solidFill>
              </a:rPr>
              <a:t> Project activity related to applied</a:t>
            </a:r>
          </a:p>
          <a:p>
            <a:pPr>
              <a:buClr>
                <a:srgbClr val="FF0000"/>
              </a:buClr>
              <a:buFont typeface="Wingdings" charset="2"/>
              <a:buChar char="ü"/>
            </a:pPr>
            <a:r>
              <a:rPr lang="en-GB" dirty="0" smtClean="0">
                <a:solidFill>
                  <a:schemeClr val="bg1"/>
                </a:solidFill>
              </a:rPr>
              <a:t> Research and development activity.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5105400"/>
            <a:ext cx="2870200" cy="65024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3733800"/>
            <a:ext cx="1676400" cy="120700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" y="4876800"/>
            <a:ext cx="1629722" cy="685800"/>
          </a:xfrm>
          <a:prstGeom prst="rect">
            <a:avLst/>
          </a:prstGeom>
        </p:spPr>
      </p:pic>
      <p:pic>
        <p:nvPicPr>
          <p:cNvPr id="8" name="13 Imagen" descr="pastilla_completa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0" y="3962400"/>
            <a:ext cx="1979324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" y="4038600"/>
            <a:ext cx="1981200" cy="55512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1400" y="5181600"/>
            <a:ext cx="1219200" cy="6096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5502" y="0"/>
            <a:ext cx="2468498" cy="18415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934200" cy="480059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67200"/>
            <a:ext cx="3810000" cy="25908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4200" y="1828800"/>
            <a:ext cx="2209800" cy="20193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rcRect l="22852" r="26172"/>
          <a:stretch>
            <a:fillRect/>
          </a:stretch>
        </p:blipFill>
        <p:spPr>
          <a:xfrm>
            <a:off x="6934200" y="3810000"/>
            <a:ext cx="2209800" cy="30480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5200" y="4267200"/>
            <a:ext cx="3429000" cy="2590800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Exchange of students /joint actions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s-ES" smtClean="0">
                <a:sym typeface="Lucida Grande" pitchFamily="-112" charset="0"/>
              </a:rPr>
              <a:t>Coordinate with </a:t>
            </a:r>
            <a:r>
              <a:rPr lang="en-GB" smtClean="0">
                <a:sym typeface="Lucida Grande" pitchFamily="-112" charset="0"/>
              </a:rPr>
              <a:t>global</a:t>
            </a:r>
            <a:r>
              <a:rPr lang="es-ES" smtClean="0">
                <a:sym typeface="Lucida Grande" pitchFamily="-112" charset="0"/>
              </a:rPr>
              <a:t> framework</a:t>
            </a:r>
          </a:p>
        </p:txBody>
      </p:sp>
      <p:sp>
        <p:nvSpPr>
          <p:cNvPr id="78851" name="3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/>
            <a:fld id="{A7F49B52-A450-CA41-AB15-13EF05E4ED01}" type="slidenum">
              <a:rPr lang="en-US"/>
              <a:pPr algn="l"/>
              <a:t>57</a:t>
            </a:fld>
            <a:endParaRPr lang="en-US"/>
          </a:p>
        </p:txBody>
      </p:sp>
      <p:pic>
        <p:nvPicPr>
          <p:cNvPr id="7885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1628775"/>
            <a:ext cx="3133725" cy="44196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7885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3" y="1700213"/>
            <a:ext cx="3479800" cy="18272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78854" name="Rectangle 32"/>
          <p:cNvSpPr>
            <a:spLocks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GB" sz="1800"/>
          </a:p>
        </p:txBody>
      </p:sp>
      <p:sp>
        <p:nvSpPr>
          <p:cNvPr id="78855" name="Rectangle 33"/>
          <p:cNvSpPr>
            <a:spLocks/>
          </p:cNvSpPr>
          <p:nvPr/>
        </p:nvSpPr>
        <p:spPr bwMode="auto">
          <a:xfrm>
            <a:off x="7667625" y="4221163"/>
            <a:ext cx="828675" cy="3079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s-ES" sz="1400" b="1">
                <a:ea typeface="Times New Roman" pitchFamily="-112" charset="0"/>
                <a:cs typeface="Times New Roman" pitchFamily="-112" charset="0"/>
              </a:rPr>
              <a:t>INGV</a:t>
            </a:r>
            <a:endParaRPr lang="es-ES" sz="1800"/>
          </a:p>
        </p:txBody>
      </p:sp>
      <p:grpSp>
        <p:nvGrpSpPr>
          <p:cNvPr id="2" name="43 Grupo"/>
          <p:cNvGrpSpPr>
            <a:grpSpLocks/>
          </p:cNvGrpSpPr>
          <p:nvPr/>
        </p:nvGrpSpPr>
        <p:grpSpPr bwMode="auto">
          <a:xfrm>
            <a:off x="4643438" y="3716338"/>
            <a:ext cx="2895600" cy="1471612"/>
            <a:chOff x="3995936" y="3861048"/>
            <a:chExt cx="4551263" cy="2119164"/>
          </a:xfrm>
        </p:grpSpPr>
        <p:pic>
          <p:nvPicPr>
            <p:cNvPr id="78859" name="Picture 29" descr="nsf-logo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580112" y="3861048"/>
              <a:ext cx="747713" cy="747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8860" name="Picture 30" descr="marum - logo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355976" y="5445224"/>
              <a:ext cx="1425575" cy="534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8861" name="Picture 31" descr="http://t3.gstatic.com/images?q=tbn:1idLzIMXCwkU9M:http://www.sciencewatch.com/sciencewatch/inter/ins/images-ins/08jul-INGV.gif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308304" y="3933056"/>
              <a:ext cx="552450" cy="571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8862" name="Picture 34" descr="ooi_logo-300x153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308304" y="5373216"/>
              <a:ext cx="1104900" cy="55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8863" name="Picture 35" descr="Ver imagen en tamaño completo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868144" y="5517232"/>
              <a:ext cx="1317625" cy="333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8864" name="Picture 36" descr="Scripps Institution of Oceanography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6588224" y="4509120"/>
              <a:ext cx="1958975" cy="784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8865" name="Picture 37" descr="JAMSTEC JAPAN AGENCY FOR MARINE-EARTH SCIENCE AND TECHNOLOGY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3995936" y="4869160"/>
              <a:ext cx="2482850" cy="344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8866" name="Picture 38" descr="ioc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4499992" y="3933056"/>
              <a:ext cx="630808" cy="6308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8867" name="Imagen 1" descr="logo_CNR_blue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6660232" y="3933056"/>
              <a:ext cx="569913" cy="474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8857" name="44 CuadroTexto"/>
          <p:cNvSpPr txBox="1">
            <a:spLocks noChangeArrowheads="1"/>
          </p:cNvSpPr>
          <p:nvPr/>
        </p:nvSpPr>
        <p:spPr bwMode="auto">
          <a:xfrm>
            <a:off x="4211638" y="5373688"/>
            <a:ext cx="432117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s-ES" sz="2800"/>
              <a:t>Creation of a IOC/SCOR Working Group</a:t>
            </a:r>
          </a:p>
        </p:txBody>
      </p:sp>
      <p:pic>
        <p:nvPicPr>
          <p:cNvPr id="78858" name="Imagen 19"/>
          <p:cNvPicPr>
            <a:picLocks noChangeAspect="1"/>
          </p:cNvPicPr>
          <p:nvPr/>
        </p:nvPicPr>
        <p:blipFill>
          <a:blip r:embed="rId14"/>
          <a:srcRect r="72726" b="11285"/>
          <a:stretch>
            <a:fillRect/>
          </a:stretch>
        </p:blipFill>
        <p:spPr bwMode="auto">
          <a:xfrm>
            <a:off x="7239000" y="3733800"/>
            <a:ext cx="762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9" cy="533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8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800"/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/>
          <a:srcRect l="12062" t="25699" r="66762" b="56245"/>
          <a:stretch>
            <a:fillRect/>
          </a:stretch>
        </p:blipFill>
        <p:spPr bwMode="auto">
          <a:xfrm>
            <a:off x="6399213" y="2133600"/>
            <a:ext cx="2636837" cy="17557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3556" name="Picture 2" descr="Neues Panorama 43-1-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4005263"/>
            <a:ext cx="8928100" cy="273685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3557" name="Picture 18"/>
          <p:cNvPicPr>
            <a:picLocks noChangeAspect="1" noChangeArrowheads="1"/>
          </p:cNvPicPr>
          <p:nvPr/>
        </p:nvPicPr>
        <p:blipFill>
          <a:blip r:embed="rId4"/>
          <a:srcRect l="15559" t="30225" r="2109" b="8577"/>
          <a:stretch>
            <a:fillRect/>
          </a:stretch>
        </p:blipFill>
        <p:spPr bwMode="auto">
          <a:xfrm>
            <a:off x="0" y="0"/>
            <a:ext cx="62484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4" descr="Vuelo G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6775" y="0"/>
            <a:ext cx="3089275" cy="210820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map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6200"/>
            <a:ext cx="9144000" cy="6858000"/>
          </a:xfrm>
          <a:prstGeom prst="rect">
            <a:avLst/>
          </a:prstGeom>
          <a:noFill/>
          <a:effectLst>
            <a:outerShdw blurRad="63500" dist="107763" dir="2700000" algn="ctr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3726338374_c10977d6b3"/>
          <p:cNvPicPr>
            <a:picLocks noChangeAspect="1" noChangeArrowheads="1"/>
          </p:cNvPicPr>
          <p:nvPr/>
        </p:nvPicPr>
        <p:blipFill>
          <a:blip r:embed="rId2"/>
          <a:srcRect l="9878"/>
          <a:stretch>
            <a:fillRect/>
          </a:stretch>
        </p:blipFill>
        <p:spPr bwMode="auto">
          <a:xfrm>
            <a:off x="0" y="0"/>
            <a:ext cx="4865688" cy="4114800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</p:pic>
      <p:pic>
        <p:nvPicPr>
          <p:cNvPr id="3" name="Picture 6" descr="00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114800"/>
            <a:ext cx="5410200" cy="2743200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</p:pic>
      <p:pic>
        <p:nvPicPr>
          <p:cNvPr id="4" name="Picture 7" descr="2837118826_e77318ecc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89463" y="0"/>
            <a:ext cx="4554537" cy="6858000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Imagen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4371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Imagen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0"/>
            <a:ext cx="4949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uj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uj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21028</TotalTime>
  <Words>1192</Words>
  <Application>Microsoft Macintosh PowerPoint</Application>
  <PresentationFormat>Presentación en pantalla (4:3)</PresentationFormat>
  <Paragraphs>323</Paragraphs>
  <Slides>58</Slides>
  <Notes>17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58</vt:i4>
      </vt:variant>
    </vt:vector>
  </HeadingPairs>
  <TitlesOfParts>
    <vt:vector size="59" baseType="lpstr">
      <vt:lpstr>Flujo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The enormous potential off Gran Canary  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Existing and planned capacities</vt:lpstr>
      <vt:lpstr>Existing and planned capacities</vt:lpstr>
      <vt:lpstr>Existing and planned capacities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Coordinate with global framework</vt:lpstr>
      <vt:lpstr>Diapositiva 54</vt:lpstr>
      <vt:lpstr>Diapositiva 55</vt:lpstr>
      <vt:lpstr>Diapositiva 56</vt:lpstr>
      <vt:lpstr>Coordinate with global framework</vt:lpstr>
      <vt:lpstr>Diapositiva 58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Jgonzalez</dc:creator>
  <cp:lastModifiedBy>Avelina</cp:lastModifiedBy>
  <cp:revision>1457</cp:revision>
  <dcterms:created xsi:type="dcterms:W3CDTF">2010-11-16T08:48:20Z</dcterms:created>
  <dcterms:modified xsi:type="dcterms:W3CDTF">2010-11-16T09:37:04Z</dcterms:modified>
</cp:coreProperties>
</file>