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52" r:id="rId4"/>
  </p:sldMasterIdLst>
  <p:notesMasterIdLst>
    <p:notesMasterId r:id="rId28"/>
  </p:notesMasterIdLst>
  <p:sldIdLst>
    <p:sldId id="765" r:id="rId5"/>
    <p:sldId id="764" r:id="rId6"/>
    <p:sldId id="766" r:id="rId7"/>
    <p:sldId id="856" r:id="rId8"/>
    <p:sldId id="767" r:id="rId9"/>
    <p:sldId id="800" r:id="rId10"/>
    <p:sldId id="858" r:id="rId11"/>
    <p:sldId id="808" r:id="rId12"/>
    <p:sldId id="774" r:id="rId13"/>
    <p:sldId id="813" r:id="rId14"/>
    <p:sldId id="859" r:id="rId15"/>
    <p:sldId id="775" r:id="rId16"/>
    <p:sldId id="818" r:id="rId17"/>
    <p:sldId id="821" r:id="rId18"/>
    <p:sldId id="822" r:id="rId19"/>
    <p:sldId id="860" r:id="rId20"/>
    <p:sldId id="837" r:id="rId21"/>
    <p:sldId id="842" r:id="rId22"/>
    <p:sldId id="847" r:id="rId23"/>
    <p:sldId id="864" r:id="rId24"/>
    <p:sldId id="862" r:id="rId25"/>
    <p:sldId id="787" r:id="rId26"/>
    <p:sldId id="865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0E4D0D-FA3C-6142-2B9D-4ADF66A56794}" name="Samuel Torres Fau" initials="STF" userId="S::samuel.torres@fpct.ulpgc.es::6eef18a2-400e-4864-910e-de396788e3c1" providerId="AD"/>
  <p188:author id="{3F689976-559E-2195-88B0-C8B2953D9835}" name="Yubal Barrios Alfaro" initials="Y" userId="S::yubal.barriosalfaro@fpct.ulpgc.es::ea5f3cdc-ed4d-4ab1-b123-a072f81c0b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na Santos Falcón" initials="LSF" lastIdx="9" clrIdx="0"/>
  <p:cmAuthor id="1" name="Windows User" initials="W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7"/>
    <a:srgbClr val="4F81BD"/>
    <a:srgbClr val="3A729A"/>
    <a:srgbClr val="E9EDF4"/>
    <a:srgbClr val="D9EAFF"/>
    <a:srgbClr val="DDDDDD"/>
    <a:srgbClr val="E7EBED"/>
    <a:srgbClr val="1C4372"/>
    <a:srgbClr val="000066"/>
    <a:srgbClr val="FF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6F95E-7D95-DFAB-AD51-21883D7035B0}" v="1" dt="2023-10-13T14:42:56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40" autoAdjust="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-1815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CA9F2-15A8-4B29-AD65-2558885BE523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EA0DC8B-00E1-4883-8AA4-A9CDE5F80C3C}">
      <dgm:prSet phldrT="[Texto]" custT="1"/>
      <dgm:spPr>
        <a:solidFill>
          <a:srgbClr val="000066"/>
        </a:solidFill>
      </dgm:spPr>
      <dgm:t>
        <a:bodyPr/>
        <a:lstStyle/>
        <a:p>
          <a:r>
            <a:rPr lang="en-US" sz="2400" noProof="0" dirty="0">
              <a:latin typeface="Trebuchet MS" panose="020B0603020202020204" pitchFamily="34" charset="0"/>
            </a:rPr>
            <a:t>Introduction and motivation</a:t>
          </a:r>
        </a:p>
      </dgm:t>
    </dgm:pt>
    <dgm:pt modelId="{128B3FE2-4139-4217-B181-83551D4B8BCB}" type="parTrans" cxnId="{E0032D7F-195E-4780-A77A-1C10891395E1}">
      <dgm:prSet/>
      <dgm:spPr/>
      <dgm:t>
        <a:bodyPr/>
        <a:lstStyle/>
        <a:p>
          <a:endParaRPr lang="es-ES"/>
        </a:p>
      </dgm:t>
    </dgm:pt>
    <dgm:pt modelId="{4A75FFA3-13F1-4FD4-82C7-BA8540463B66}" type="sibTrans" cxnId="{E0032D7F-195E-4780-A77A-1C10891395E1}">
      <dgm:prSet/>
      <dgm:spPr/>
      <dgm:t>
        <a:bodyPr/>
        <a:lstStyle/>
        <a:p>
          <a:endParaRPr lang="es-ES"/>
        </a:p>
      </dgm:t>
    </dgm:pt>
    <dgm:pt modelId="{2FA0627B-090E-4B00-B8A2-4B8E53EB2772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Architecture</a:t>
          </a:r>
          <a:endParaRPr lang="en-US" noProof="0" dirty="0"/>
        </a:p>
      </dgm:t>
    </dgm:pt>
    <dgm:pt modelId="{163D600A-E1D9-4101-AB18-F83152F27BAC}" type="parTrans" cxnId="{B4BF2D64-C697-4B17-B22A-C4ECA5A06BCC}">
      <dgm:prSet/>
      <dgm:spPr/>
      <dgm:t>
        <a:bodyPr/>
        <a:lstStyle/>
        <a:p>
          <a:endParaRPr lang="es-ES"/>
        </a:p>
      </dgm:t>
    </dgm:pt>
    <dgm:pt modelId="{968ABFB4-F2E7-4B33-9D78-A5654449BBAB}" type="sibTrans" cxnId="{B4BF2D64-C697-4B17-B22A-C4ECA5A06BCC}">
      <dgm:prSet/>
      <dgm:spPr/>
      <dgm:t>
        <a:bodyPr/>
        <a:lstStyle/>
        <a:p>
          <a:endParaRPr lang="es-ES"/>
        </a:p>
      </dgm:t>
    </dgm:pt>
    <dgm:pt modelId="{C31F4D9E-69B9-40D0-B775-0E8E957A654C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Verification and synthesis</a:t>
          </a:r>
        </a:p>
      </dgm:t>
    </dgm:pt>
    <dgm:pt modelId="{37C51118-1E10-4F57-AF88-59F5C93E977D}" type="parTrans" cxnId="{3055A36F-8D26-4367-8DAE-0BAC82E07E6E}">
      <dgm:prSet/>
      <dgm:spPr/>
      <dgm:t>
        <a:bodyPr/>
        <a:lstStyle/>
        <a:p>
          <a:endParaRPr lang="es-ES"/>
        </a:p>
      </dgm:t>
    </dgm:pt>
    <dgm:pt modelId="{73F8C292-8E4D-4B82-AD38-5C3475A64B56}" type="sibTrans" cxnId="{3055A36F-8D26-4367-8DAE-0BAC82E07E6E}">
      <dgm:prSet/>
      <dgm:spPr/>
      <dgm:t>
        <a:bodyPr/>
        <a:lstStyle/>
        <a:p>
          <a:endParaRPr lang="es-ES"/>
        </a:p>
      </dgm:t>
    </dgm:pt>
    <dgm:pt modelId="{781EB933-D95A-4B32-8002-F4058BA87E3D}">
      <dgm:prSet phldrT="[Texto]"/>
      <dgm:spPr/>
      <dgm:t>
        <a:bodyPr/>
        <a:lstStyle/>
        <a:p>
          <a:endParaRPr lang="en-US" noProof="0" dirty="0"/>
        </a:p>
      </dgm:t>
    </dgm:pt>
    <dgm:pt modelId="{AFF5AFDF-7937-4300-A988-6A9C27FC6919}" type="parTrans" cxnId="{420C3EA1-8666-48DB-B3E2-5A86DB6FFB4D}">
      <dgm:prSet/>
      <dgm:spPr/>
      <dgm:t>
        <a:bodyPr/>
        <a:lstStyle/>
        <a:p>
          <a:endParaRPr lang="es-ES"/>
        </a:p>
      </dgm:t>
    </dgm:pt>
    <dgm:pt modelId="{96B6A958-5E9F-4D9D-9233-5E62F43478E2}" type="sibTrans" cxnId="{420C3EA1-8666-48DB-B3E2-5A86DB6FFB4D}">
      <dgm:prSet/>
      <dgm:spPr/>
      <dgm:t>
        <a:bodyPr/>
        <a:lstStyle/>
        <a:p>
          <a:endParaRPr lang="es-ES"/>
        </a:p>
      </dgm:t>
    </dgm:pt>
    <dgm:pt modelId="{0F21B3F1-B7BA-4F42-89E6-F5E58676B21F}">
      <dgm:prSet phldrT="[Texto]" custT="1"/>
      <dgm:spPr/>
      <dgm:t>
        <a:bodyPr/>
        <a:lstStyle/>
        <a:p>
          <a:pPr rtl="0"/>
          <a:endParaRPr lang="en-US" sz="2400" i="0" noProof="0" dirty="0">
            <a:latin typeface="Trebuchet MS" panose="020B0603020202020204" pitchFamily="34" charset="0"/>
          </a:endParaRPr>
        </a:p>
      </dgm:t>
    </dgm:pt>
    <dgm:pt modelId="{F45AD127-E3AF-4519-A0FC-4D5AF899DF71}" type="parTrans" cxnId="{0BAD75E0-BF22-4C72-8388-5B121C6FB329}">
      <dgm:prSet/>
      <dgm:spPr/>
      <dgm:t>
        <a:bodyPr/>
        <a:lstStyle/>
        <a:p>
          <a:endParaRPr lang="es-ES"/>
        </a:p>
      </dgm:t>
    </dgm:pt>
    <dgm:pt modelId="{1B6EF088-1A6E-4B2F-9F3B-5EF0397F6179}" type="sibTrans" cxnId="{0BAD75E0-BF22-4C72-8388-5B121C6FB329}">
      <dgm:prSet/>
      <dgm:spPr/>
      <dgm:t>
        <a:bodyPr/>
        <a:lstStyle/>
        <a:p>
          <a:endParaRPr lang="es-ES"/>
        </a:p>
      </dgm:t>
    </dgm:pt>
    <dgm:pt modelId="{BB8BA20B-B829-4CB9-9ECA-9875DABE1BA5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73F62A9-BC0E-4756-B334-151DB091FFF4}" type="parTrans" cxnId="{4140C725-498B-450B-83EB-F37AFCF88193}">
      <dgm:prSet/>
      <dgm:spPr/>
      <dgm:t>
        <a:bodyPr/>
        <a:lstStyle/>
        <a:p>
          <a:endParaRPr lang="es-ES"/>
        </a:p>
      </dgm:t>
    </dgm:pt>
    <dgm:pt modelId="{69876805-6585-4D45-A567-3922E8B6A090}" type="sibTrans" cxnId="{4140C725-498B-450B-83EB-F37AFCF88193}">
      <dgm:prSet/>
      <dgm:spPr/>
      <dgm:t>
        <a:bodyPr/>
        <a:lstStyle/>
        <a:p>
          <a:endParaRPr lang="es-ES"/>
        </a:p>
      </dgm:t>
    </dgm:pt>
    <dgm:pt modelId="{4D9FAFD1-45A9-45D6-98F2-801F4F76BA93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E477CBB-3AB6-4133-A59F-0FE22E7F1B68}" type="parTrans" cxnId="{9C6F78D1-8970-443A-B6BF-FA448B08CC6A}">
      <dgm:prSet/>
      <dgm:spPr/>
      <dgm:t>
        <a:bodyPr/>
        <a:lstStyle/>
        <a:p>
          <a:endParaRPr lang="es-ES"/>
        </a:p>
      </dgm:t>
    </dgm:pt>
    <dgm:pt modelId="{2DDFB876-EB01-4D54-9EC0-B4B92FEB2B68}" type="sibTrans" cxnId="{9C6F78D1-8970-443A-B6BF-FA448B08CC6A}">
      <dgm:prSet/>
      <dgm:spPr/>
      <dgm:t>
        <a:bodyPr/>
        <a:lstStyle/>
        <a:p>
          <a:endParaRPr lang="es-ES"/>
        </a:p>
      </dgm:t>
    </dgm:pt>
    <dgm:pt modelId="{CCBFB742-3BFE-4FA9-AA52-91A88A4B758B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Conclusions</a:t>
          </a:r>
        </a:p>
      </dgm:t>
    </dgm:pt>
    <dgm:pt modelId="{C22E8565-0DD4-4693-86E3-4E5166E9C6A6}" type="parTrans" cxnId="{26901160-8E96-43A2-AB54-339D3C130AA7}">
      <dgm:prSet/>
      <dgm:spPr/>
      <dgm:t>
        <a:bodyPr/>
        <a:lstStyle/>
        <a:p>
          <a:endParaRPr lang="es-ES"/>
        </a:p>
      </dgm:t>
    </dgm:pt>
    <dgm:pt modelId="{CD4EA254-7B7A-4293-BF32-57F645411641}" type="sibTrans" cxnId="{26901160-8E96-43A2-AB54-339D3C130AA7}">
      <dgm:prSet/>
      <dgm:spPr/>
      <dgm:t>
        <a:bodyPr/>
        <a:lstStyle/>
        <a:p>
          <a:endParaRPr lang="es-ES"/>
        </a:p>
      </dgm:t>
    </dgm:pt>
    <dgm:pt modelId="{65FC89E7-6521-41D1-A70E-3E113C87AB26}">
      <dgm:prSet phldrT="[Texto]" custT="1"/>
      <dgm:spPr/>
      <dgm:t>
        <a:bodyPr/>
        <a:lstStyle/>
        <a:p>
          <a:pPr rtl="0"/>
          <a:r>
            <a:rPr lang="en-US" sz="2400" i="0" noProof="0" dirty="0">
              <a:latin typeface="Trebuchet MS" panose="020B0603020202020204" pitchFamily="34" charset="0"/>
            </a:rPr>
            <a:t>Context and background</a:t>
          </a:r>
          <a:endParaRPr lang="en-US" noProof="0" dirty="0"/>
        </a:p>
      </dgm:t>
    </dgm:pt>
    <dgm:pt modelId="{599B0251-6CA4-4741-894A-F10E5BFA52D4}" type="sibTrans" cxnId="{0D19BB65-80CA-459A-A03B-F8B00CE8943E}">
      <dgm:prSet/>
      <dgm:spPr/>
      <dgm:t>
        <a:bodyPr/>
        <a:lstStyle/>
        <a:p>
          <a:endParaRPr lang="es-ES"/>
        </a:p>
      </dgm:t>
    </dgm:pt>
    <dgm:pt modelId="{B3381079-7738-46DB-AAB7-84816B49CA13}" type="parTrans" cxnId="{0D19BB65-80CA-459A-A03B-F8B00CE8943E}">
      <dgm:prSet/>
      <dgm:spPr/>
      <dgm:t>
        <a:bodyPr/>
        <a:lstStyle/>
        <a:p>
          <a:endParaRPr lang="es-ES"/>
        </a:p>
      </dgm:t>
    </dgm:pt>
    <dgm:pt modelId="{9826C95B-0586-49E9-81BF-29A039BF23A4}" type="pres">
      <dgm:prSet presAssocID="{936CA9F2-15A8-4B29-AD65-2558885BE523}" presName="linear" presStyleCnt="0">
        <dgm:presLayoutVars>
          <dgm:animLvl val="lvl"/>
          <dgm:resizeHandles val="exact"/>
        </dgm:presLayoutVars>
      </dgm:prSet>
      <dgm:spPr/>
    </dgm:pt>
    <dgm:pt modelId="{0C0CAFA2-DDA5-47CF-8C26-5D435745F720}" type="pres">
      <dgm:prSet presAssocID="{1EA0DC8B-00E1-4883-8AA4-A9CDE5F80C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F34DBB-D863-4307-B4D8-24CBE3CAAB77}" type="pres">
      <dgm:prSet presAssocID="{1EA0DC8B-00E1-4883-8AA4-A9CDE5F80C3C}" presName="childText" presStyleLbl="revTx" presStyleIdx="0" presStyleCnt="4">
        <dgm:presLayoutVars>
          <dgm:bulletEnabled val="1"/>
        </dgm:presLayoutVars>
      </dgm:prSet>
      <dgm:spPr/>
    </dgm:pt>
    <dgm:pt modelId="{EC1C0E6B-FCB9-4A63-A40E-65133A1BB58C}" type="pres">
      <dgm:prSet presAssocID="{65FC89E7-6521-41D1-A70E-3E113C87AB2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C508A0-6EA9-4DA9-A754-CDA6C36F07C3}" type="pres">
      <dgm:prSet presAssocID="{65FC89E7-6521-41D1-A70E-3E113C87AB26}" presName="childText" presStyleLbl="revTx" presStyleIdx="1" presStyleCnt="4">
        <dgm:presLayoutVars>
          <dgm:bulletEnabled val="1"/>
        </dgm:presLayoutVars>
      </dgm:prSet>
      <dgm:spPr/>
    </dgm:pt>
    <dgm:pt modelId="{47F891D2-3B4E-40B8-A2BF-733911C41FEF}" type="pres">
      <dgm:prSet presAssocID="{2FA0627B-090E-4B00-B8A2-4B8E53EB27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9AADFD-B2CE-4580-9FF3-DB256C86A950}" type="pres">
      <dgm:prSet presAssocID="{2FA0627B-090E-4B00-B8A2-4B8E53EB2772}" presName="childText" presStyleLbl="revTx" presStyleIdx="2" presStyleCnt="4">
        <dgm:presLayoutVars>
          <dgm:bulletEnabled val="1"/>
        </dgm:presLayoutVars>
      </dgm:prSet>
      <dgm:spPr/>
    </dgm:pt>
    <dgm:pt modelId="{5BB4E172-8654-4694-B3E4-D512125F2725}" type="pres">
      <dgm:prSet presAssocID="{C31F4D9E-69B9-40D0-B775-0E8E957A65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7164CA-47D2-4989-93DD-735924A42DAD}" type="pres">
      <dgm:prSet presAssocID="{C31F4D9E-69B9-40D0-B775-0E8E957A654C}" presName="childText" presStyleLbl="revTx" presStyleIdx="3" presStyleCnt="4">
        <dgm:presLayoutVars>
          <dgm:bulletEnabled val="1"/>
        </dgm:presLayoutVars>
      </dgm:prSet>
      <dgm:spPr/>
    </dgm:pt>
    <dgm:pt modelId="{318E978B-D2BB-4D4D-9824-6C9270FA87CE}" type="pres">
      <dgm:prSet presAssocID="{CCBFB742-3BFE-4FA9-AA52-91A88A4B75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776924-4DA7-40F7-9EF8-AA5E22C96CF5}" type="presOf" srcId="{0F21B3F1-B7BA-4F42-89E6-F5E58676B21F}" destId="{ACC508A0-6EA9-4DA9-A754-CDA6C36F07C3}" srcOrd="0" destOrd="0" presId="urn:microsoft.com/office/officeart/2005/8/layout/vList2"/>
    <dgm:cxn modelId="{4140C725-498B-450B-83EB-F37AFCF88193}" srcId="{2FA0627B-090E-4B00-B8A2-4B8E53EB2772}" destId="{BB8BA20B-B829-4CB9-9ECA-9875DABE1BA5}" srcOrd="0" destOrd="0" parTransId="{B73F62A9-BC0E-4756-B334-151DB091FFF4}" sibTransId="{69876805-6585-4D45-A567-3922E8B6A090}"/>
    <dgm:cxn modelId="{5AB45430-9CC7-411A-A813-3568390D5B7D}" type="presOf" srcId="{BB8BA20B-B829-4CB9-9ECA-9875DABE1BA5}" destId="{8E9AADFD-B2CE-4580-9FF3-DB256C86A950}" srcOrd="0" destOrd="0" presId="urn:microsoft.com/office/officeart/2005/8/layout/vList2"/>
    <dgm:cxn modelId="{5938C83D-714A-4AFA-B851-B8BBFDC40A20}" type="presOf" srcId="{1EA0DC8B-00E1-4883-8AA4-A9CDE5F80C3C}" destId="{0C0CAFA2-DDA5-47CF-8C26-5D435745F720}" srcOrd="0" destOrd="0" presId="urn:microsoft.com/office/officeart/2005/8/layout/vList2"/>
    <dgm:cxn modelId="{26901160-8E96-43A2-AB54-339D3C130AA7}" srcId="{936CA9F2-15A8-4B29-AD65-2558885BE523}" destId="{CCBFB742-3BFE-4FA9-AA52-91A88A4B758B}" srcOrd="4" destOrd="0" parTransId="{C22E8565-0DD4-4693-86E3-4E5166E9C6A6}" sibTransId="{CD4EA254-7B7A-4293-BF32-57F645411641}"/>
    <dgm:cxn modelId="{B4BF2D64-C697-4B17-B22A-C4ECA5A06BCC}" srcId="{936CA9F2-15A8-4B29-AD65-2558885BE523}" destId="{2FA0627B-090E-4B00-B8A2-4B8E53EB2772}" srcOrd="2" destOrd="0" parTransId="{163D600A-E1D9-4101-AB18-F83152F27BAC}" sibTransId="{968ABFB4-F2E7-4B33-9D78-A5654449BBAB}"/>
    <dgm:cxn modelId="{0D19BB65-80CA-459A-A03B-F8B00CE8943E}" srcId="{936CA9F2-15A8-4B29-AD65-2558885BE523}" destId="{65FC89E7-6521-41D1-A70E-3E113C87AB26}" srcOrd="1" destOrd="0" parTransId="{B3381079-7738-46DB-AAB7-84816B49CA13}" sibTransId="{599B0251-6CA4-4741-894A-F10E5BFA52D4}"/>
    <dgm:cxn modelId="{183FB649-F9B8-4F5E-BF12-368B60AFC82E}" type="presOf" srcId="{781EB933-D95A-4B32-8002-F4058BA87E3D}" destId="{EEF34DBB-D863-4307-B4D8-24CBE3CAAB77}" srcOrd="0" destOrd="0" presId="urn:microsoft.com/office/officeart/2005/8/layout/vList2"/>
    <dgm:cxn modelId="{3055A36F-8D26-4367-8DAE-0BAC82E07E6E}" srcId="{936CA9F2-15A8-4B29-AD65-2558885BE523}" destId="{C31F4D9E-69B9-40D0-B775-0E8E957A654C}" srcOrd="3" destOrd="0" parTransId="{37C51118-1E10-4F57-AF88-59F5C93E977D}" sibTransId="{73F8C292-8E4D-4B82-AD38-5C3475A64B56}"/>
    <dgm:cxn modelId="{E0032D7F-195E-4780-A77A-1C10891395E1}" srcId="{936CA9F2-15A8-4B29-AD65-2558885BE523}" destId="{1EA0DC8B-00E1-4883-8AA4-A9CDE5F80C3C}" srcOrd="0" destOrd="0" parTransId="{128B3FE2-4139-4217-B181-83551D4B8BCB}" sibTransId="{4A75FFA3-13F1-4FD4-82C7-BA8540463B66}"/>
    <dgm:cxn modelId="{FC29199C-2014-4C54-96DB-8AA05159F9A6}" type="presOf" srcId="{936CA9F2-15A8-4B29-AD65-2558885BE523}" destId="{9826C95B-0586-49E9-81BF-29A039BF23A4}" srcOrd="0" destOrd="0" presId="urn:microsoft.com/office/officeart/2005/8/layout/vList2"/>
    <dgm:cxn modelId="{420C3EA1-8666-48DB-B3E2-5A86DB6FFB4D}" srcId="{1EA0DC8B-00E1-4883-8AA4-A9CDE5F80C3C}" destId="{781EB933-D95A-4B32-8002-F4058BA87E3D}" srcOrd="0" destOrd="0" parTransId="{AFF5AFDF-7937-4300-A988-6A9C27FC6919}" sibTransId="{96B6A958-5E9F-4D9D-9233-5E62F43478E2}"/>
    <dgm:cxn modelId="{796B16C2-6FDE-418D-B8A6-D1A385C9A7A2}" type="presOf" srcId="{4D9FAFD1-45A9-45D6-98F2-801F4F76BA93}" destId="{747164CA-47D2-4989-93DD-735924A42DAD}" srcOrd="0" destOrd="0" presId="urn:microsoft.com/office/officeart/2005/8/layout/vList2"/>
    <dgm:cxn modelId="{9C6F78D1-8970-443A-B6BF-FA448B08CC6A}" srcId="{C31F4D9E-69B9-40D0-B775-0E8E957A654C}" destId="{4D9FAFD1-45A9-45D6-98F2-801F4F76BA93}" srcOrd="0" destOrd="0" parTransId="{BE477CBB-3AB6-4133-A59F-0FE22E7F1B68}" sibTransId="{2DDFB876-EB01-4D54-9EC0-B4B92FEB2B68}"/>
    <dgm:cxn modelId="{F98CF1D2-B1D6-4AD9-BD4A-FA32F49C2D28}" type="presOf" srcId="{C31F4D9E-69B9-40D0-B775-0E8E957A654C}" destId="{5BB4E172-8654-4694-B3E4-D512125F2725}" srcOrd="0" destOrd="0" presId="urn:microsoft.com/office/officeart/2005/8/layout/vList2"/>
    <dgm:cxn modelId="{BF8338DE-102A-4955-B142-71A9D80EF22D}" type="presOf" srcId="{65FC89E7-6521-41D1-A70E-3E113C87AB26}" destId="{EC1C0E6B-FCB9-4A63-A40E-65133A1BB58C}" srcOrd="0" destOrd="0" presId="urn:microsoft.com/office/officeart/2005/8/layout/vList2"/>
    <dgm:cxn modelId="{0BAD75E0-BF22-4C72-8388-5B121C6FB329}" srcId="{65FC89E7-6521-41D1-A70E-3E113C87AB26}" destId="{0F21B3F1-B7BA-4F42-89E6-F5E58676B21F}" srcOrd="0" destOrd="0" parTransId="{F45AD127-E3AF-4519-A0FC-4D5AF899DF71}" sibTransId="{1B6EF088-1A6E-4B2F-9F3B-5EF0397F6179}"/>
    <dgm:cxn modelId="{FD12B1E0-4765-459C-8136-0383A0EDE907}" type="presOf" srcId="{2FA0627B-090E-4B00-B8A2-4B8E53EB2772}" destId="{47F891D2-3B4E-40B8-A2BF-733911C41FEF}" srcOrd="0" destOrd="0" presId="urn:microsoft.com/office/officeart/2005/8/layout/vList2"/>
    <dgm:cxn modelId="{17AD5DE7-7E53-4C63-BA82-418C2C802994}" type="presOf" srcId="{CCBFB742-3BFE-4FA9-AA52-91A88A4B758B}" destId="{318E978B-D2BB-4D4D-9824-6C9270FA87CE}" srcOrd="0" destOrd="0" presId="urn:microsoft.com/office/officeart/2005/8/layout/vList2"/>
    <dgm:cxn modelId="{1A029415-7343-4461-95C1-3B40CF6286BA}" type="presParOf" srcId="{9826C95B-0586-49E9-81BF-29A039BF23A4}" destId="{0C0CAFA2-DDA5-47CF-8C26-5D435745F720}" srcOrd="0" destOrd="0" presId="urn:microsoft.com/office/officeart/2005/8/layout/vList2"/>
    <dgm:cxn modelId="{06739248-3B77-46CB-B78F-1479BF5671C3}" type="presParOf" srcId="{9826C95B-0586-49E9-81BF-29A039BF23A4}" destId="{EEF34DBB-D863-4307-B4D8-24CBE3CAAB77}" srcOrd="1" destOrd="0" presId="urn:microsoft.com/office/officeart/2005/8/layout/vList2"/>
    <dgm:cxn modelId="{C1F08CC1-0B6F-4A7C-9571-DC72E8AC6807}" type="presParOf" srcId="{9826C95B-0586-49E9-81BF-29A039BF23A4}" destId="{EC1C0E6B-FCB9-4A63-A40E-65133A1BB58C}" srcOrd="2" destOrd="0" presId="urn:microsoft.com/office/officeart/2005/8/layout/vList2"/>
    <dgm:cxn modelId="{ADA38C5B-54A1-49B8-87FC-440FA7B7AC03}" type="presParOf" srcId="{9826C95B-0586-49E9-81BF-29A039BF23A4}" destId="{ACC508A0-6EA9-4DA9-A754-CDA6C36F07C3}" srcOrd="3" destOrd="0" presId="urn:microsoft.com/office/officeart/2005/8/layout/vList2"/>
    <dgm:cxn modelId="{339BBD98-F23B-42F0-899F-E201EE42B142}" type="presParOf" srcId="{9826C95B-0586-49E9-81BF-29A039BF23A4}" destId="{47F891D2-3B4E-40B8-A2BF-733911C41FEF}" srcOrd="4" destOrd="0" presId="urn:microsoft.com/office/officeart/2005/8/layout/vList2"/>
    <dgm:cxn modelId="{AE74DAEA-D323-4CC5-99F2-D0320E1C17F6}" type="presParOf" srcId="{9826C95B-0586-49E9-81BF-29A039BF23A4}" destId="{8E9AADFD-B2CE-4580-9FF3-DB256C86A950}" srcOrd="5" destOrd="0" presId="urn:microsoft.com/office/officeart/2005/8/layout/vList2"/>
    <dgm:cxn modelId="{177B9613-535D-4965-9C61-770BA43B5277}" type="presParOf" srcId="{9826C95B-0586-49E9-81BF-29A039BF23A4}" destId="{5BB4E172-8654-4694-B3E4-D512125F2725}" srcOrd="6" destOrd="0" presId="urn:microsoft.com/office/officeart/2005/8/layout/vList2"/>
    <dgm:cxn modelId="{313186D9-1CC2-4B9A-A224-95A063EA876F}" type="presParOf" srcId="{9826C95B-0586-49E9-81BF-29A039BF23A4}" destId="{747164CA-47D2-4989-93DD-735924A42DAD}" srcOrd="7" destOrd="0" presId="urn:microsoft.com/office/officeart/2005/8/layout/vList2"/>
    <dgm:cxn modelId="{3FD35221-E8CE-49DE-9E84-7BC9C3283FA5}" type="presParOf" srcId="{9826C95B-0586-49E9-81BF-29A039BF23A4}" destId="{318E978B-D2BB-4D4D-9824-6C9270FA87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CA9F2-15A8-4B29-AD65-2558885BE523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EA0DC8B-00E1-4883-8AA4-A9CDE5F80C3C}">
      <dgm:prSet phldrT="[Texto]" custT="1"/>
      <dgm:spPr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Introduction and motivation</a:t>
          </a:r>
        </a:p>
      </dgm:t>
    </dgm:pt>
    <dgm:pt modelId="{128B3FE2-4139-4217-B181-83551D4B8BCB}" type="parTrans" cxnId="{E0032D7F-195E-4780-A77A-1C10891395E1}">
      <dgm:prSet/>
      <dgm:spPr/>
      <dgm:t>
        <a:bodyPr/>
        <a:lstStyle/>
        <a:p>
          <a:endParaRPr lang="es-ES"/>
        </a:p>
      </dgm:t>
    </dgm:pt>
    <dgm:pt modelId="{4A75FFA3-13F1-4FD4-82C7-BA8540463B66}" type="sibTrans" cxnId="{E0032D7F-195E-4780-A77A-1C10891395E1}">
      <dgm:prSet/>
      <dgm:spPr/>
      <dgm:t>
        <a:bodyPr/>
        <a:lstStyle/>
        <a:p>
          <a:endParaRPr lang="es-ES"/>
        </a:p>
      </dgm:t>
    </dgm:pt>
    <dgm:pt modelId="{2FA0627B-090E-4B00-B8A2-4B8E53EB2772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Architecture</a:t>
          </a:r>
          <a:endParaRPr lang="en-US" noProof="0" dirty="0"/>
        </a:p>
      </dgm:t>
    </dgm:pt>
    <dgm:pt modelId="{163D600A-E1D9-4101-AB18-F83152F27BAC}" type="parTrans" cxnId="{B4BF2D64-C697-4B17-B22A-C4ECA5A06BCC}">
      <dgm:prSet/>
      <dgm:spPr/>
      <dgm:t>
        <a:bodyPr/>
        <a:lstStyle/>
        <a:p>
          <a:endParaRPr lang="es-ES"/>
        </a:p>
      </dgm:t>
    </dgm:pt>
    <dgm:pt modelId="{968ABFB4-F2E7-4B33-9D78-A5654449BBAB}" type="sibTrans" cxnId="{B4BF2D64-C697-4B17-B22A-C4ECA5A06BCC}">
      <dgm:prSet/>
      <dgm:spPr/>
      <dgm:t>
        <a:bodyPr/>
        <a:lstStyle/>
        <a:p>
          <a:endParaRPr lang="es-ES"/>
        </a:p>
      </dgm:t>
    </dgm:pt>
    <dgm:pt modelId="{C31F4D9E-69B9-40D0-B775-0E8E957A654C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Verification and synthesis</a:t>
          </a:r>
        </a:p>
      </dgm:t>
    </dgm:pt>
    <dgm:pt modelId="{37C51118-1E10-4F57-AF88-59F5C93E977D}" type="parTrans" cxnId="{3055A36F-8D26-4367-8DAE-0BAC82E07E6E}">
      <dgm:prSet/>
      <dgm:spPr/>
      <dgm:t>
        <a:bodyPr/>
        <a:lstStyle/>
        <a:p>
          <a:endParaRPr lang="es-ES"/>
        </a:p>
      </dgm:t>
    </dgm:pt>
    <dgm:pt modelId="{73F8C292-8E4D-4B82-AD38-5C3475A64B56}" type="sibTrans" cxnId="{3055A36F-8D26-4367-8DAE-0BAC82E07E6E}">
      <dgm:prSet/>
      <dgm:spPr/>
      <dgm:t>
        <a:bodyPr/>
        <a:lstStyle/>
        <a:p>
          <a:endParaRPr lang="es-ES"/>
        </a:p>
      </dgm:t>
    </dgm:pt>
    <dgm:pt modelId="{781EB933-D95A-4B32-8002-F4058BA87E3D}">
      <dgm:prSet phldrT="[Texto]"/>
      <dgm:spPr/>
      <dgm:t>
        <a:bodyPr/>
        <a:lstStyle/>
        <a:p>
          <a:endParaRPr lang="en-US" noProof="0" dirty="0"/>
        </a:p>
      </dgm:t>
    </dgm:pt>
    <dgm:pt modelId="{AFF5AFDF-7937-4300-A988-6A9C27FC6919}" type="parTrans" cxnId="{420C3EA1-8666-48DB-B3E2-5A86DB6FFB4D}">
      <dgm:prSet/>
      <dgm:spPr/>
      <dgm:t>
        <a:bodyPr/>
        <a:lstStyle/>
        <a:p>
          <a:endParaRPr lang="es-ES"/>
        </a:p>
      </dgm:t>
    </dgm:pt>
    <dgm:pt modelId="{96B6A958-5E9F-4D9D-9233-5E62F43478E2}" type="sibTrans" cxnId="{420C3EA1-8666-48DB-B3E2-5A86DB6FFB4D}">
      <dgm:prSet/>
      <dgm:spPr/>
      <dgm:t>
        <a:bodyPr/>
        <a:lstStyle/>
        <a:p>
          <a:endParaRPr lang="es-ES"/>
        </a:p>
      </dgm:t>
    </dgm:pt>
    <dgm:pt modelId="{0F21B3F1-B7BA-4F42-89E6-F5E58676B21F}">
      <dgm:prSet phldrT="[Texto]" custT="1"/>
      <dgm:spPr/>
      <dgm:t>
        <a:bodyPr/>
        <a:lstStyle/>
        <a:p>
          <a:pPr rtl="0"/>
          <a:endParaRPr lang="en-US" sz="2400" i="0" noProof="0" dirty="0">
            <a:latin typeface="Trebuchet MS" panose="020B0603020202020204" pitchFamily="34" charset="0"/>
          </a:endParaRPr>
        </a:p>
      </dgm:t>
    </dgm:pt>
    <dgm:pt modelId="{F45AD127-E3AF-4519-A0FC-4D5AF899DF71}" type="parTrans" cxnId="{0BAD75E0-BF22-4C72-8388-5B121C6FB329}">
      <dgm:prSet/>
      <dgm:spPr/>
      <dgm:t>
        <a:bodyPr/>
        <a:lstStyle/>
        <a:p>
          <a:endParaRPr lang="es-ES"/>
        </a:p>
      </dgm:t>
    </dgm:pt>
    <dgm:pt modelId="{1B6EF088-1A6E-4B2F-9F3B-5EF0397F6179}" type="sibTrans" cxnId="{0BAD75E0-BF22-4C72-8388-5B121C6FB329}">
      <dgm:prSet/>
      <dgm:spPr/>
      <dgm:t>
        <a:bodyPr/>
        <a:lstStyle/>
        <a:p>
          <a:endParaRPr lang="es-ES"/>
        </a:p>
      </dgm:t>
    </dgm:pt>
    <dgm:pt modelId="{BB8BA20B-B829-4CB9-9ECA-9875DABE1BA5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73F62A9-BC0E-4756-B334-151DB091FFF4}" type="parTrans" cxnId="{4140C725-498B-450B-83EB-F37AFCF88193}">
      <dgm:prSet/>
      <dgm:spPr/>
      <dgm:t>
        <a:bodyPr/>
        <a:lstStyle/>
        <a:p>
          <a:endParaRPr lang="es-ES"/>
        </a:p>
      </dgm:t>
    </dgm:pt>
    <dgm:pt modelId="{69876805-6585-4D45-A567-3922E8B6A090}" type="sibTrans" cxnId="{4140C725-498B-450B-83EB-F37AFCF88193}">
      <dgm:prSet/>
      <dgm:spPr/>
      <dgm:t>
        <a:bodyPr/>
        <a:lstStyle/>
        <a:p>
          <a:endParaRPr lang="es-ES"/>
        </a:p>
      </dgm:t>
    </dgm:pt>
    <dgm:pt modelId="{4D9FAFD1-45A9-45D6-98F2-801F4F76BA93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E477CBB-3AB6-4133-A59F-0FE22E7F1B68}" type="parTrans" cxnId="{9C6F78D1-8970-443A-B6BF-FA448B08CC6A}">
      <dgm:prSet/>
      <dgm:spPr/>
      <dgm:t>
        <a:bodyPr/>
        <a:lstStyle/>
        <a:p>
          <a:endParaRPr lang="es-ES"/>
        </a:p>
      </dgm:t>
    </dgm:pt>
    <dgm:pt modelId="{2DDFB876-EB01-4D54-9EC0-B4B92FEB2B68}" type="sibTrans" cxnId="{9C6F78D1-8970-443A-B6BF-FA448B08CC6A}">
      <dgm:prSet/>
      <dgm:spPr/>
      <dgm:t>
        <a:bodyPr/>
        <a:lstStyle/>
        <a:p>
          <a:endParaRPr lang="es-ES"/>
        </a:p>
      </dgm:t>
    </dgm:pt>
    <dgm:pt modelId="{CCBFB742-3BFE-4FA9-AA52-91A88A4B758B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Conclusions</a:t>
          </a:r>
        </a:p>
      </dgm:t>
    </dgm:pt>
    <dgm:pt modelId="{C22E8565-0DD4-4693-86E3-4E5166E9C6A6}" type="parTrans" cxnId="{26901160-8E96-43A2-AB54-339D3C130AA7}">
      <dgm:prSet/>
      <dgm:spPr/>
      <dgm:t>
        <a:bodyPr/>
        <a:lstStyle/>
        <a:p>
          <a:endParaRPr lang="es-ES"/>
        </a:p>
      </dgm:t>
    </dgm:pt>
    <dgm:pt modelId="{CD4EA254-7B7A-4293-BF32-57F645411641}" type="sibTrans" cxnId="{26901160-8E96-43A2-AB54-339D3C130AA7}">
      <dgm:prSet/>
      <dgm:spPr/>
      <dgm:t>
        <a:bodyPr/>
        <a:lstStyle/>
        <a:p>
          <a:endParaRPr lang="es-ES"/>
        </a:p>
      </dgm:t>
    </dgm:pt>
    <dgm:pt modelId="{65FC89E7-6521-41D1-A70E-3E113C87AB26}">
      <dgm:prSet phldrT="[Texto]" custT="1"/>
      <dgm:spPr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rtl="0"/>
          <a:r>
            <a:rPr lang="en-US" sz="2400" i="0" kern="1200" noProof="0" dirty="0">
              <a:latin typeface="Trebuchet MS" panose="020B0603020202020204" pitchFamily="34" charset="0"/>
            </a:rPr>
            <a:t>Context </a:t>
          </a: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and</a:t>
          </a:r>
          <a:r>
            <a:rPr lang="en-US" sz="2400" i="0" kern="1200" noProof="0" dirty="0">
              <a:latin typeface="Trebuchet MS" panose="020B0603020202020204" pitchFamily="34" charset="0"/>
            </a:rPr>
            <a:t> background</a:t>
          </a:r>
          <a:endParaRPr lang="en-US" kern="1200" noProof="0" dirty="0"/>
        </a:p>
      </dgm:t>
    </dgm:pt>
    <dgm:pt modelId="{599B0251-6CA4-4741-894A-F10E5BFA52D4}" type="sibTrans" cxnId="{0D19BB65-80CA-459A-A03B-F8B00CE8943E}">
      <dgm:prSet/>
      <dgm:spPr/>
      <dgm:t>
        <a:bodyPr/>
        <a:lstStyle/>
        <a:p>
          <a:endParaRPr lang="es-ES"/>
        </a:p>
      </dgm:t>
    </dgm:pt>
    <dgm:pt modelId="{B3381079-7738-46DB-AAB7-84816B49CA13}" type="parTrans" cxnId="{0D19BB65-80CA-459A-A03B-F8B00CE8943E}">
      <dgm:prSet/>
      <dgm:spPr/>
      <dgm:t>
        <a:bodyPr/>
        <a:lstStyle/>
        <a:p>
          <a:endParaRPr lang="es-ES"/>
        </a:p>
      </dgm:t>
    </dgm:pt>
    <dgm:pt modelId="{9826C95B-0586-49E9-81BF-29A039BF23A4}" type="pres">
      <dgm:prSet presAssocID="{936CA9F2-15A8-4B29-AD65-2558885BE523}" presName="linear" presStyleCnt="0">
        <dgm:presLayoutVars>
          <dgm:animLvl val="lvl"/>
          <dgm:resizeHandles val="exact"/>
        </dgm:presLayoutVars>
      </dgm:prSet>
      <dgm:spPr/>
    </dgm:pt>
    <dgm:pt modelId="{0C0CAFA2-DDA5-47CF-8C26-5D435745F720}" type="pres">
      <dgm:prSet presAssocID="{1EA0DC8B-00E1-4883-8AA4-A9CDE5F80C3C}" presName="parentText" presStyleLbl="node1" presStyleIdx="0" presStyleCnt="5">
        <dgm:presLayoutVars>
          <dgm:chMax val="0"/>
          <dgm:bulletEnabled val="1"/>
        </dgm:presLayoutVars>
      </dgm:prSet>
      <dgm:spPr>
        <a:xfrm>
          <a:off x="0" y="15941"/>
          <a:ext cx="7812868" cy="579149"/>
        </a:xfrm>
        <a:prstGeom prst="roundRect">
          <a:avLst/>
        </a:prstGeom>
      </dgm:spPr>
    </dgm:pt>
    <dgm:pt modelId="{EEF34DBB-D863-4307-B4D8-24CBE3CAAB77}" type="pres">
      <dgm:prSet presAssocID="{1EA0DC8B-00E1-4883-8AA4-A9CDE5F80C3C}" presName="childText" presStyleLbl="revTx" presStyleIdx="0" presStyleCnt="4">
        <dgm:presLayoutVars>
          <dgm:bulletEnabled val="1"/>
        </dgm:presLayoutVars>
      </dgm:prSet>
      <dgm:spPr/>
    </dgm:pt>
    <dgm:pt modelId="{EC1C0E6B-FCB9-4A63-A40E-65133A1BB58C}" type="pres">
      <dgm:prSet presAssocID="{65FC89E7-6521-41D1-A70E-3E113C87AB26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727571"/>
          <a:ext cx="7812868" cy="579149"/>
        </a:xfrm>
        <a:prstGeom prst="roundRect">
          <a:avLst/>
        </a:prstGeom>
      </dgm:spPr>
    </dgm:pt>
    <dgm:pt modelId="{ACC508A0-6EA9-4DA9-A754-CDA6C36F07C3}" type="pres">
      <dgm:prSet presAssocID="{65FC89E7-6521-41D1-A70E-3E113C87AB26}" presName="childText" presStyleLbl="revTx" presStyleIdx="1" presStyleCnt="4">
        <dgm:presLayoutVars>
          <dgm:bulletEnabled val="1"/>
        </dgm:presLayoutVars>
      </dgm:prSet>
      <dgm:spPr/>
    </dgm:pt>
    <dgm:pt modelId="{47F891D2-3B4E-40B8-A2BF-733911C41FEF}" type="pres">
      <dgm:prSet presAssocID="{2FA0627B-090E-4B00-B8A2-4B8E53EB27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9AADFD-B2CE-4580-9FF3-DB256C86A950}" type="pres">
      <dgm:prSet presAssocID="{2FA0627B-090E-4B00-B8A2-4B8E53EB2772}" presName="childText" presStyleLbl="revTx" presStyleIdx="2" presStyleCnt="4">
        <dgm:presLayoutVars>
          <dgm:bulletEnabled val="1"/>
        </dgm:presLayoutVars>
      </dgm:prSet>
      <dgm:spPr/>
    </dgm:pt>
    <dgm:pt modelId="{5BB4E172-8654-4694-B3E4-D512125F2725}" type="pres">
      <dgm:prSet presAssocID="{C31F4D9E-69B9-40D0-B775-0E8E957A65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7164CA-47D2-4989-93DD-735924A42DAD}" type="pres">
      <dgm:prSet presAssocID="{C31F4D9E-69B9-40D0-B775-0E8E957A654C}" presName="childText" presStyleLbl="revTx" presStyleIdx="3" presStyleCnt="4">
        <dgm:presLayoutVars>
          <dgm:bulletEnabled val="1"/>
        </dgm:presLayoutVars>
      </dgm:prSet>
      <dgm:spPr/>
    </dgm:pt>
    <dgm:pt modelId="{318E978B-D2BB-4D4D-9824-6C9270FA87CE}" type="pres">
      <dgm:prSet presAssocID="{CCBFB742-3BFE-4FA9-AA52-91A88A4B75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776924-4DA7-40F7-9EF8-AA5E22C96CF5}" type="presOf" srcId="{0F21B3F1-B7BA-4F42-89E6-F5E58676B21F}" destId="{ACC508A0-6EA9-4DA9-A754-CDA6C36F07C3}" srcOrd="0" destOrd="0" presId="urn:microsoft.com/office/officeart/2005/8/layout/vList2"/>
    <dgm:cxn modelId="{4140C725-498B-450B-83EB-F37AFCF88193}" srcId="{2FA0627B-090E-4B00-B8A2-4B8E53EB2772}" destId="{BB8BA20B-B829-4CB9-9ECA-9875DABE1BA5}" srcOrd="0" destOrd="0" parTransId="{B73F62A9-BC0E-4756-B334-151DB091FFF4}" sibTransId="{69876805-6585-4D45-A567-3922E8B6A090}"/>
    <dgm:cxn modelId="{5AB45430-9CC7-411A-A813-3568390D5B7D}" type="presOf" srcId="{BB8BA20B-B829-4CB9-9ECA-9875DABE1BA5}" destId="{8E9AADFD-B2CE-4580-9FF3-DB256C86A950}" srcOrd="0" destOrd="0" presId="urn:microsoft.com/office/officeart/2005/8/layout/vList2"/>
    <dgm:cxn modelId="{5938C83D-714A-4AFA-B851-B8BBFDC40A20}" type="presOf" srcId="{1EA0DC8B-00E1-4883-8AA4-A9CDE5F80C3C}" destId="{0C0CAFA2-DDA5-47CF-8C26-5D435745F720}" srcOrd="0" destOrd="0" presId="urn:microsoft.com/office/officeart/2005/8/layout/vList2"/>
    <dgm:cxn modelId="{26901160-8E96-43A2-AB54-339D3C130AA7}" srcId="{936CA9F2-15A8-4B29-AD65-2558885BE523}" destId="{CCBFB742-3BFE-4FA9-AA52-91A88A4B758B}" srcOrd="4" destOrd="0" parTransId="{C22E8565-0DD4-4693-86E3-4E5166E9C6A6}" sibTransId="{CD4EA254-7B7A-4293-BF32-57F645411641}"/>
    <dgm:cxn modelId="{B4BF2D64-C697-4B17-B22A-C4ECA5A06BCC}" srcId="{936CA9F2-15A8-4B29-AD65-2558885BE523}" destId="{2FA0627B-090E-4B00-B8A2-4B8E53EB2772}" srcOrd="2" destOrd="0" parTransId="{163D600A-E1D9-4101-AB18-F83152F27BAC}" sibTransId="{968ABFB4-F2E7-4B33-9D78-A5654449BBAB}"/>
    <dgm:cxn modelId="{0D19BB65-80CA-459A-A03B-F8B00CE8943E}" srcId="{936CA9F2-15A8-4B29-AD65-2558885BE523}" destId="{65FC89E7-6521-41D1-A70E-3E113C87AB26}" srcOrd="1" destOrd="0" parTransId="{B3381079-7738-46DB-AAB7-84816B49CA13}" sibTransId="{599B0251-6CA4-4741-894A-F10E5BFA52D4}"/>
    <dgm:cxn modelId="{183FB649-F9B8-4F5E-BF12-368B60AFC82E}" type="presOf" srcId="{781EB933-D95A-4B32-8002-F4058BA87E3D}" destId="{EEF34DBB-D863-4307-B4D8-24CBE3CAAB77}" srcOrd="0" destOrd="0" presId="urn:microsoft.com/office/officeart/2005/8/layout/vList2"/>
    <dgm:cxn modelId="{3055A36F-8D26-4367-8DAE-0BAC82E07E6E}" srcId="{936CA9F2-15A8-4B29-AD65-2558885BE523}" destId="{C31F4D9E-69B9-40D0-B775-0E8E957A654C}" srcOrd="3" destOrd="0" parTransId="{37C51118-1E10-4F57-AF88-59F5C93E977D}" sibTransId="{73F8C292-8E4D-4B82-AD38-5C3475A64B56}"/>
    <dgm:cxn modelId="{E0032D7F-195E-4780-A77A-1C10891395E1}" srcId="{936CA9F2-15A8-4B29-AD65-2558885BE523}" destId="{1EA0DC8B-00E1-4883-8AA4-A9CDE5F80C3C}" srcOrd="0" destOrd="0" parTransId="{128B3FE2-4139-4217-B181-83551D4B8BCB}" sibTransId="{4A75FFA3-13F1-4FD4-82C7-BA8540463B66}"/>
    <dgm:cxn modelId="{FC29199C-2014-4C54-96DB-8AA05159F9A6}" type="presOf" srcId="{936CA9F2-15A8-4B29-AD65-2558885BE523}" destId="{9826C95B-0586-49E9-81BF-29A039BF23A4}" srcOrd="0" destOrd="0" presId="urn:microsoft.com/office/officeart/2005/8/layout/vList2"/>
    <dgm:cxn modelId="{420C3EA1-8666-48DB-B3E2-5A86DB6FFB4D}" srcId="{1EA0DC8B-00E1-4883-8AA4-A9CDE5F80C3C}" destId="{781EB933-D95A-4B32-8002-F4058BA87E3D}" srcOrd="0" destOrd="0" parTransId="{AFF5AFDF-7937-4300-A988-6A9C27FC6919}" sibTransId="{96B6A958-5E9F-4D9D-9233-5E62F43478E2}"/>
    <dgm:cxn modelId="{796B16C2-6FDE-418D-B8A6-D1A385C9A7A2}" type="presOf" srcId="{4D9FAFD1-45A9-45D6-98F2-801F4F76BA93}" destId="{747164CA-47D2-4989-93DD-735924A42DAD}" srcOrd="0" destOrd="0" presId="urn:microsoft.com/office/officeart/2005/8/layout/vList2"/>
    <dgm:cxn modelId="{9C6F78D1-8970-443A-B6BF-FA448B08CC6A}" srcId="{C31F4D9E-69B9-40D0-B775-0E8E957A654C}" destId="{4D9FAFD1-45A9-45D6-98F2-801F4F76BA93}" srcOrd="0" destOrd="0" parTransId="{BE477CBB-3AB6-4133-A59F-0FE22E7F1B68}" sibTransId="{2DDFB876-EB01-4D54-9EC0-B4B92FEB2B68}"/>
    <dgm:cxn modelId="{F98CF1D2-B1D6-4AD9-BD4A-FA32F49C2D28}" type="presOf" srcId="{C31F4D9E-69B9-40D0-B775-0E8E957A654C}" destId="{5BB4E172-8654-4694-B3E4-D512125F2725}" srcOrd="0" destOrd="0" presId="urn:microsoft.com/office/officeart/2005/8/layout/vList2"/>
    <dgm:cxn modelId="{BF8338DE-102A-4955-B142-71A9D80EF22D}" type="presOf" srcId="{65FC89E7-6521-41D1-A70E-3E113C87AB26}" destId="{EC1C0E6B-FCB9-4A63-A40E-65133A1BB58C}" srcOrd="0" destOrd="0" presId="urn:microsoft.com/office/officeart/2005/8/layout/vList2"/>
    <dgm:cxn modelId="{0BAD75E0-BF22-4C72-8388-5B121C6FB329}" srcId="{65FC89E7-6521-41D1-A70E-3E113C87AB26}" destId="{0F21B3F1-B7BA-4F42-89E6-F5E58676B21F}" srcOrd="0" destOrd="0" parTransId="{F45AD127-E3AF-4519-A0FC-4D5AF899DF71}" sibTransId="{1B6EF088-1A6E-4B2F-9F3B-5EF0397F6179}"/>
    <dgm:cxn modelId="{FD12B1E0-4765-459C-8136-0383A0EDE907}" type="presOf" srcId="{2FA0627B-090E-4B00-B8A2-4B8E53EB2772}" destId="{47F891D2-3B4E-40B8-A2BF-733911C41FEF}" srcOrd="0" destOrd="0" presId="urn:microsoft.com/office/officeart/2005/8/layout/vList2"/>
    <dgm:cxn modelId="{17AD5DE7-7E53-4C63-BA82-418C2C802994}" type="presOf" srcId="{CCBFB742-3BFE-4FA9-AA52-91A88A4B758B}" destId="{318E978B-D2BB-4D4D-9824-6C9270FA87CE}" srcOrd="0" destOrd="0" presId="urn:microsoft.com/office/officeart/2005/8/layout/vList2"/>
    <dgm:cxn modelId="{1A029415-7343-4461-95C1-3B40CF6286BA}" type="presParOf" srcId="{9826C95B-0586-49E9-81BF-29A039BF23A4}" destId="{0C0CAFA2-DDA5-47CF-8C26-5D435745F720}" srcOrd="0" destOrd="0" presId="urn:microsoft.com/office/officeart/2005/8/layout/vList2"/>
    <dgm:cxn modelId="{06739248-3B77-46CB-B78F-1479BF5671C3}" type="presParOf" srcId="{9826C95B-0586-49E9-81BF-29A039BF23A4}" destId="{EEF34DBB-D863-4307-B4D8-24CBE3CAAB77}" srcOrd="1" destOrd="0" presId="urn:microsoft.com/office/officeart/2005/8/layout/vList2"/>
    <dgm:cxn modelId="{C1F08CC1-0B6F-4A7C-9571-DC72E8AC6807}" type="presParOf" srcId="{9826C95B-0586-49E9-81BF-29A039BF23A4}" destId="{EC1C0E6B-FCB9-4A63-A40E-65133A1BB58C}" srcOrd="2" destOrd="0" presId="urn:microsoft.com/office/officeart/2005/8/layout/vList2"/>
    <dgm:cxn modelId="{ADA38C5B-54A1-49B8-87FC-440FA7B7AC03}" type="presParOf" srcId="{9826C95B-0586-49E9-81BF-29A039BF23A4}" destId="{ACC508A0-6EA9-4DA9-A754-CDA6C36F07C3}" srcOrd="3" destOrd="0" presId="urn:microsoft.com/office/officeart/2005/8/layout/vList2"/>
    <dgm:cxn modelId="{339BBD98-F23B-42F0-899F-E201EE42B142}" type="presParOf" srcId="{9826C95B-0586-49E9-81BF-29A039BF23A4}" destId="{47F891D2-3B4E-40B8-A2BF-733911C41FEF}" srcOrd="4" destOrd="0" presId="urn:microsoft.com/office/officeart/2005/8/layout/vList2"/>
    <dgm:cxn modelId="{AE74DAEA-D323-4CC5-99F2-D0320E1C17F6}" type="presParOf" srcId="{9826C95B-0586-49E9-81BF-29A039BF23A4}" destId="{8E9AADFD-B2CE-4580-9FF3-DB256C86A950}" srcOrd="5" destOrd="0" presId="urn:microsoft.com/office/officeart/2005/8/layout/vList2"/>
    <dgm:cxn modelId="{177B9613-535D-4965-9C61-770BA43B5277}" type="presParOf" srcId="{9826C95B-0586-49E9-81BF-29A039BF23A4}" destId="{5BB4E172-8654-4694-B3E4-D512125F2725}" srcOrd="6" destOrd="0" presId="urn:microsoft.com/office/officeart/2005/8/layout/vList2"/>
    <dgm:cxn modelId="{313186D9-1CC2-4B9A-A224-95A063EA876F}" type="presParOf" srcId="{9826C95B-0586-49E9-81BF-29A039BF23A4}" destId="{747164CA-47D2-4989-93DD-735924A42DAD}" srcOrd="7" destOrd="0" presId="urn:microsoft.com/office/officeart/2005/8/layout/vList2"/>
    <dgm:cxn modelId="{3FD35221-E8CE-49DE-9E84-7BC9C3283FA5}" type="presParOf" srcId="{9826C95B-0586-49E9-81BF-29A039BF23A4}" destId="{318E978B-D2BB-4D4D-9824-6C9270FA87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CA9F2-15A8-4B29-AD65-2558885BE523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EA0DC8B-00E1-4883-8AA4-A9CDE5F80C3C}">
      <dgm:prSet phldrT="[Texto]" custT="1"/>
      <dgm:spPr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Introduction and motivation</a:t>
          </a:r>
        </a:p>
      </dgm:t>
    </dgm:pt>
    <dgm:pt modelId="{128B3FE2-4139-4217-B181-83551D4B8BCB}" type="parTrans" cxnId="{E0032D7F-195E-4780-A77A-1C10891395E1}">
      <dgm:prSet/>
      <dgm:spPr/>
      <dgm:t>
        <a:bodyPr/>
        <a:lstStyle/>
        <a:p>
          <a:endParaRPr lang="es-ES"/>
        </a:p>
      </dgm:t>
    </dgm:pt>
    <dgm:pt modelId="{4A75FFA3-13F1-4FD4-82C7-BA8540463B66}" type="sibTrans" cxnId="{E0032D7F-195E-4780-A77A-1C10891395E1}">
      <dgm:prSet/>
      <dgm:spPr/>
      <dgm:t>
        <a:bodyPr/>
        <a:lstStyle/>
        <a:p>
          <a:endParaRPr lang="es-ES"/>
        </a:p>
      </dgm:t>
    </dgm:pt>
    <dgm:pt modelId="{2FA0627B-090E-4B00-B8A2-4B8E53EB2772}">
      <dgm:prSet phldrT="[Texto]" custT="1"/>
      <dgm:spPr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Architecture</a:t>
          </a:r>
        </a:p>
      </dgm:t>
    </dgm:pt>
    <dgm:pt modelId="{163D600A-E1D9-4101-AB18-F83152F27BAC}" type="parTrans" cxnId="{B4BF2D64-C697-4B17-B22A-C4ECA5A06BCC}">
      <dgm:prSet/>
      <dgm:spPr/>
      <dgm:t>
        <a:bodyPr/>
        <a:lstStyle/>
        <a:p>
          <a:endParaRPr lang="es-ES"/>
        </a:p>
      </dgm:t>
    </dgm:pt>
    <dgm:pt modelId="{968ABFB4-F2E7-4B33-9D78-A5654449BBAB}" type="sibTrans" cxnId="{B4BF2D64-C697-4B17-B22A-C4ECA5A06BCC}">
      <dgm:prSet/>
      <dgm:spPr/>
      <dgm:t>
        <a:bodyPr/>
        <a:lstStyle/>
        <a:p>
          <a:endParaRPr lang="es-ES"/>
        </a:p>
      </dgm:t>
    </dgm:pt>
    <dgm:pt modelId="{C31F4D9E-69B9-40D0-B775-0E8E957A654C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Verification and synthesis</a:t>
          </a:r>
        </a:p>
      </dgm:t>
    </dgm:pt>
    <dgm:pt modelId="{37C51118-1E10-4F57-AF88-59F5C93E977D}" type="parTrans" cxnId="{3055A36F-8D26-4367-8DAE-0BAC82E07E6E}">
      <dgm:prSet/>
      <dgm:spPr/>
      <dgm:t>
        <a:bodyPr/>
        <a:lstStyle/>
        <a:p>
          <a:endParaRPr lang="es-ES"/>
        </a:p>
      </dgm:t>
    </dgm:pt>
    <dgm:pt modelId="{73F8C292-8E4D-4B82-AD38-5C3475A64B56}" type="sibTrans" cxnId="{3055A36F-8D26-4367-8DAE-0BAC82E07E6E}">
      <dgm:prSet/>
      <dgm:spPr/>
      <dgm:t>
        <a:bodyPr/>
        <a:lstStyle/>
        <a:p>
          <a:endParaRPr lang="es-ES"/>
        </a:p>
      </dgm:t>
    </dgm:pt>
    <dgm:pt modelId="{781EB933-D95A-4B32-8002-F4058BA87E3D}">
      <dgm:prSet phldrT="[Texto]"/>
      <dgm:spPr/>
      <dgm:t>
        <a:bodyPr/>
        <a:lstStyle/>
        <a:p>
          <a:endParaRPr lang="en-US" noProof="0" dirty="0"/>
        </a:p>
      </dgm:t>
    </dgm:pt>
    <dgm:pt modelId="{AFF5AFDF-7937-4300-A988-6A9C27FC6919}" type="parTrans" cxnId="{420C3EA1-8666-48DB-B3E2-5A86DB6FFB4D}">
      <dgm:prSet/>
      <dgm:spPr/>
      <dgm:t>
        <a:bodyPr/>
        <a:lstStyle/>
        <a:p>
          <a:endParaRPr lang="es-ES"/>
        </a:p>
      </dgm:t>
    </dgm:pt>
    <dgm:pt modelId="{96B6A958-5E9F-4D9D-9233-5E62F43478E2}" type="sibTrans" cxnId="{420C3EA1-8666-48DB-B3E2-5A86DB6FFB4D}">
      <dgm:prSet/>
      <dgm:spPr/>
      <dgm:t>
        <a:bodyPr/>
        <a:lstStyle/>
        <a:p>
          <a:endParaRPr lang="es-ES"/>
        </a:p>
      </dgm:t>
    </dgm:pt>
    <dgm:pt modelId="{0F21B3F1-B7BA-4F42-89E6-F5E58676B21F}">
      <dgm:prSet phldrT="[Texto]" custT="1"/>
      <dgm:spPr/>
      <dgm:t>
        <a:bodyPr/>
        <a:lstStyle/>
        <a:p>
          <a:pPr rtl="0"/>
          <a:endParaRPr lang="en-US" sz="2400" i="0" noProof="0" dirty="0">
            <a:latin typeface="Trebuchet MS" panose="020B0603020202020204" pitchFamily="34" charset="0"/>
          </a:endParaRPr>
        </a:p>
      </dgm:t>
    </dgm:pt>
    <dgm:pt modelId="{F45AD127-E3AF-4519-A0FC-4D5AF899DF71}" type="parTrans" cxnId="{0BAD75E0-BF22-4C72-8388-5B121C6FB329}">
      <dgm:prSet/>
      <dgm:spPr/>
      <dgm:t>
        <a:bodyPr/>
        <a:lstStyle/>
        <a:p>
          <a:endParaRPr lang="es-ES"/>
        </a:p>
      </dgm:t>
    </dgm:pt>
    <dgm:pt modelId="{1B6EF088-1A6E-4B2F-9F3B-5EF0397F6179}" type="sibTrans" cxnId="{0BAD75E0-BF22-4C72-8388-5B121C6FB329}">
      <dgm:prSet/>
      <dgm:spPr/>
      <dgm:t>
        <a:bodyPr/>
        <a:lstStyle/>
        <a:p>
          <a:endParaRPr lang="es-ES"/>
        </a:p>
      </dgm:t>
    </dgm:pt>
    <dgm:pt modelId="{BB8BA20B-B829-4CB9-9ECA-9875DABE1BA5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73F62A9-BC0E-4756-B334-151DB091FFF4}" type="parTrans" cxnId="{4140C725-498B-450B-83EB-F37AFCF88193}">
      <dgm:prSet/>
      <dgm:spPr/>
      <dgm:t>
        <a:bodyPr/>
        <a:lstStyle/>
        <a:p>
          <a:endParaRPr lang="es-ES"/>
        </a:p>
      </dgm:t>
    </dgm:pt>
    <dgm:pt modelId="{69876805-6585-4D45-A567-3922E8B6A090}" type="sibTrans" cxnId="{4140C725-498B-450B-83EB-F37AFCF88193}">
      <dgm:prSet/>
      <dgm:spPr/>
      <dgm:t>
        <a:bodyPr/>
        <a:lstStyle/>
        <a:p>
          <a:endParaRPr lang="es-ES"/>
        </a:p>
      </dgm:t>
    </dgm:pt>
    <dgm:pt modelId="{4D9FAFD1-45A9-45D6-98F2-801F4F76BA93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E477CBB-3AB6-4133-A59F-0FE22E7F1B68}" type="parTrans" cxnId="{9C6F78D1-8970-443A-B6BF-FA448B08CC6A}">
      <dgm:prSet/>
      <dgm:spPr/>
      <dgm:t>
        <a:bodyPr/>
        <a:lstStyle/>
        <a:p>
          <a:endParaRPr lang="es-ES"/>
        </a:p>
      </dgm:t>
    </dgm:pt>
    <dgm:pt modelId="{2DDFB876-EB01-4D54-9EC0-B4B92FEB2B68}" type="sibTrans" cxnId="{9C6F78D1-8970-443A-B6BF-FA448B08CC6A}">
      <dgm:prSet/>
      <dgm:spPr/>
      <dgm:t>
        <a:bodyPr/>
        <a:lstStyle/>
        <a:p>
          <a:endParaRPr lang="es-ES"/>
        </a:p>
      </dgm:t>
    </dgm:pt>
    <dgm:pt modelId="{CCBFB742-3BFE-4FA9-AA52-91A88A4B758B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Conclusions</a:t>
          </a:r>
        </a:p>
      </dgm:t>
    </dgm:pt>
    <dgm:pt modelId="{C22E8565-0DD4-4693-86E3-4E5166E9C6A6}" type="parTrans" cxnId="{26901160-8E96-43A2-AB54-339D3C130AA7}">
      <dgm:prSet/>
      <dgm:spPr/>
      <dgm:t>
        <a:bodyPr/>
        <a:lstStyle/>
        <a:p>
          <a:endParaRPr lang="es-ES"/>
        </a:p>
      </dgm:t>
    </dgm:pt>
    <dgm:pt modelId="{CD4EA254-7B7A-4293-BF32-57F645411641}" type="sibTrans" cxnId="{26901160-8E96-43A2-AB54-339D3C130AA7}">
      <dgm:prSet/>
      <dgm:spPr/>
      <dgm:t>
        <a:bodyPr/>
        <a:lstStyle/>
        <a:p>
          <a:endParaRPr lang="es-ES"/>
        </a:p>
      </dgm:t>
    </dgm:pt>
    <dgm:pt modelId="{65FC89E7-6521-41D1-A70E-3E113C87AB26}">
      <dgm:prSet phldrT="[Texto]" custT="1"/>
      <dgm:spPr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Context and background</a:t>
          </a:r>
        </a:p>
      </dgm:t>
    </dgm:pt>
    <dgm:pt modelId="{599B0251-6CA4-4741-894A-F10E5BFA52D4}" type="sibTrans" cxnId="{0D19BB65-80CA-459A-A03B-F8B00CE8943E}">
      <dgm:prSet/>
      <dgm:spPr/>
      <dgm:t>
        <a:bodyPr/>
        <a:lstStyle/>
        <a:p>
          <a:endParaRPr lang="es-ES"/>
        </a:p>
      </dgm:t>
    </dgm:pt>
    <dgm:pt modelId="{B3381079-7738-46DB-AAB7-84816B49CA13}" type="parTrans" cxnId="{0D19BB65-80CA-459A-A03B-F8B00CE8943E}">
      <dgm:prSet/>
      <dgm:spPr/>
      <dgm:t>
        <a:bodyPr/>
        <a:lstStyle/>
        <a:p>
          <a:endParaRPr lang="es-ES"/>
        </a:p>
      </dgm:t>
    </dgm:pt>
    <dgm:pt modelId="{9826C95B-0586-49E9-81BF-29A039BF23A4}" type="pres">
      <dgm:prSet presAssocID="{936CA9F2-15A8-4B29-AD65-2558885BE523}" presName="linear" presStyleCnt="0">
        <dgm:presLayoutVars>
          <dgm:animLvl val="lvl"/>
          <dgm:resizeHandles val="exact"/>
        </dgm:presLayoutVars>
      </dgm:prSet>
      <dgm:spPr/>
    </dgm:pt>
    <dgm:pt modelId="{0C0CAFA2-DDA5-47CF-8C26-5D435745F720}" type="pres">
      <dgm:prSet presAssocID="{1EA0DC8B-00E1-4883-8AA4-A9CDE5F80C3C}" presName="parentText" presStyleLbl="node1" presStyleIdx="0" presStyleCnt="5">
        <dgm:presLayoutVars>
          <dgm:chMax val="0"/>
          <dgm:bulletEnabled val="1"/>
        </dgm:presLayoutVars>
      </dgm:prSet>
      <dgm:spPr>
        <a:xfrm>
          <a:off x="0" y="15941"/>
          <a:ext cx="7812868" cy="579149"/>
        </a:xfrm>
        <a:prstGeom prst="roundRect">
          <a:avLst/>
        </a:prstGeom>
      </dgm:spPr>
    </dgm:pt>
    <dgm:pt modelId="{EEF34DBB-D863-4307-B4D8-24CBE3CAAB77}" type="pres">
      <dgm:prSet presAssocID="{1EA0DC8B-00E1-4883-8AA4-A9CDE5F80C3C}" presName="childText" presStyleLbl="revTx" presStyleIdx="0" presStyleCnt="4">
        <dgm:presLayoutVars>
          <dgm:bulletEnabled val="1"/>
        </dgm:presLayoutVars>
      </dgm:prSet>
      <dgm:spPr/>
    </dgm:pt>
    <dgm:pt modelId="{EC1C0E6B-FCB9-4A63-A40E-65133A1BB58C}" type="pres">
      <dgm:prSet presAssocID="{65FC89E7-6521-41D1-A70E-3E113C87AB26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727571"/>
          <a:ext cx="7812868" cy="579149"/>
        </a:xfrm>
        <a:prstGeom prst="roundRect">
          <a:avLst/>
        </a:prstGeom>
      </dgm:spPr>
    </dgm:pt>
    <dgm:pt modelId="{ACC508A0-6EA9-4DA9-A754-CDA6C36F07C3}" type="pres">
      <dgm:prSet presAssocID="{65FC89E7-6521-41D1-A70E-3E113C87AB26}" presName="childText" presStyleLbl="revTx" presStyleIdx="1" presStyleCnt="4">
        <dgm:presLayoutVars>
          <dgm:bulletEnabled val="1"/>
        </dgm:presLayoutVars>
      </dgm:prSet>
      <dgm:spPr/>
    </dgm:pt>
    <dgm:pt modelId="{47F891D2-3B4E-40B8-A2BF-733911C41FEF}" type="pres">
      <dgm:prSet presAssocID="{2FA0627B-090E-4B00-B8A2-4B8E53EB2772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0" y="1439201"/>
          <a:ext cx="7812868" cy="579149"/>
        </a:xfrm>
        <a:prstGeom prst="roundRect">
          <a:avLst/>
        </a:prstGeom>
      </dgm:spPr>
    </dgm:pt>
    <dgm:pt modelId="{8E9AADFD-B2CE-4580-9FF3-DB256C86A950}" type="pres">
      <dgm:prSet presAssocID="{2FA0627B-090E-4B00-B8A2-4B8E53EB2772}" presName="childText" presStyleLbl="revTx" presStyleIdx="2" presStyleCnt="4">
        <dgm:presLayoutVars>
          <dgm:bulletEnabled val="1"/>
        </dgm:presLayoutVars>
      </dgm:prSet>
      <dgm:spPr/>
    </dgm:pt>
    <dgm:pt modelId="{5BB4E172-8654-4694-B3E4-D512125F2725}" type="pres">
      <dgm:prSet presAssocID="{C31F4D9E-69B9-40D0-B775-0E8E957A65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7164CA-47D2-4989-93DD-735924A42DAD}" type="pres">
      <dgm:prSet presAssocID="{C31F4D9E-69B9-40D0-B775-0E8E957A654C}" presName="childText" presStyleLbl="revTx" presStyleIdx="3" presStyleCnt="4">
        <dgm:presLayoutVars>
          <dgm:bulletEnabled val="1"/>
        </dgm:presLayoutVars>
      </dgm:prSet>
      <dgm:spPr/>
    </dgm:pt>
    <dgm:pt modelId="{318E978B-D2BB-4D4D-9824-6C9270FA87CE}" type="pres">
      <dgm:prSet presAssocID="{CCBFB742-3BFE-4FA9-AA52-91A88A4B75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776924-4DA7-40F7-9EF8-AA5E22C96CF5}" type="presOf" srcId="{0F21B3F1-B7BA-4F42-89E6-F5E58676B21F}" destId="{ACC508A0-6EA9-4DA9-A754-CDA6C36F07C3}" srcOrd="0" destOrd="0" presId="urn:microsoft.com/office/officeart/2005/8/layout/vList2"/>
    <dgm:cxn modelId="{4140C725-498B-450B-83EB-F37AFCF88193}" srcId="{2FA0627B-090E-4B00-B8A2-4B8E53EB2772}" destId="{BB8BA20B-B829-4CB9-9ECA-9875DABE1BA5}" srcOrd="0" destOrd="0" parTransId="{B73F62A9-BC0E-4756-B334-151DB091FFF4}" sibTransId="{69876805-6585-4D45-A567-3922E8B6A090}"/>
    <dgm:cxn modelId="{5AB45430-9CC7-411A-A813-3568390D5B7D}" type="presOf" srcId="{BB8BA20B-B829-4CB9-9ECA-9875DABE1BA5}" destId="{8E9AADFD-B2CE-4580-9FF3-DB256C86A950}" srcOrd="0" destOrd="0" presId="urn:microsoft.com/office/officeart/2005/8/layout/vList2"/>
    <dgm:cxn modelId="{5938C83D-714A-4AFA-B851-B8BBFDC40A20}" type="presOf" srcId="{1EA0DC8B-00E1-4883-8AA4-A9CDE5F80C3C}" destId="{0C0CAFA2-DDA5-47CF-8C26-5D435745F720}" srcOrd="0" destOrd="0" presId="urn:microsoft.com/office/officeart/2005/8/layout/vList2"/>
    <dgm:cxn modelId="{26901160-8E96-43A2-AB54-339D3C130AA7}" srcId="{936CA9F2-15A8-4B29-AD65-2558885BE523}" destId="{CCBFB742-3BFE-4FA9-AA52-91A88A4B758B}" srcOrd="4" destOrd="0" parTransId="{C22E8565-0DD4-4693-86E3-4E5166E9C6A6}" sibTransId="{CD4EA254-7B7A-4293-BF32-57F645411641}"/>
    <dgm:cxn modelId="{B4BF2D64-C697-4B17-B22A-C4ECA5A06BCC}" srcId="{936CA9F2-15A8-4B29-AD65-2558885BE523}" destId="{2FA0627B-090E-4B00-B8A2-4B8E53EB2772}" srcOrd="2" destOrd="0" parTransId="{163D600A-E1D9-4101-AB18-F83152F27BAC}" sibTransId="{968ABFB4-F2E7-4B33-9D78-A5654449BBAB}"/>
    <dgm:cxn modelId="{0D19BB65-80CA-459A-A03B-F8B00CE8943E}" srcId="{936CA9F2-15A8-4B29-AD65-2558885BE523}" destId="{65FC89E7-6521-41D1-A70E-3E113C87AB26}" srcOrd="1" destOrd="0" parTransId="{B3381079-7738-46DB-AAB7-84816B49CA13}" sibTransId="{599B0251-6CA4-4741-894A-F10E5BFA52D4}"/>
    <dgm:cxn modelId="{183FB649-F9B8-4F5E-BF12-368B60AFC82E}" type="presOf" srcId="{781EB933-D95A-4B32-8002-F4058BA87E3D}" destId="{EEF34DBB-D863-4307-B4D8-24CBE3CAAB77}" srcOrd="0" destOrd="0" presId="urn:microsoft.com/office/officeart/2005/8/layout/vList2"/>
    <dgm:cxn modelId="{3055A36F-8D26-4367-8DAE-0BAC82E07E6E}" srcId="{936CA9F2-15A8-4B29-AD65-2558885BE523}" destId="{C31F4D9E-69B9-40D0-B775-0E8E957A654C}" srcOrd="3" destOrd="0" parTransId="{37C51118-1E10-4F57-AF88-59F5C93E977D}" sibTransId="{73F8C292-8E4D-4B82-AD38-5C3475A64B56}"/>
    <dgm:cxn modelId="{E0032D7F-195E-4780-A77A-1C10891395E1}" srcId="{936CA9F2-15A8-4B29-AD65-2558885BE523}" destId="{1EA0DC8B-00E1-4883-8AA4-A9CDE5F80C3C}" srcOrd="0" destOrd="0" parTransId="{128B3FE2-4139-4217-B181-83551D4B8BCB}" sibTransId="{4A75FFA3-13F1-4FD4-82C7-BA8540463B66}"/>
    <dgm:cxn modelId="{FC29199C-2014-4C54-96DB-8AA05159F9A6}" type="presOf" srcId="{936CA9F2-15A8-4B29-AD65-2558885BE523}" destId="{9826C95B-0586-49E9-81BF-29A039BF23A4}" srcOrd="0" destOrd="0" presId="urn:microsoft.com/office/officeart/2005/8/layout/vList2"/>
    <dgm:cxn modelId="{420C3EA1-8666-48DB-B3E2-5A86DB6FFB4D}" srcId="{1EA0DC8B-00E1-4883-8AA4-A9CDE5F80C3C}" destId="{781EB933-D95A-4B32-8002-F4058BA87E3D}" srcOrd="0" destOrd="0" parTransId="{AFF5AFDF-7937-4300-A988-6A9C27FC6919}" sibTransId="{96B6A958-5E9F-4D9D-9233-5E62F43478E2}"/>
    <dgm:cxn modelId="{796B16C2-6FDE-418D-B8A6-D1A385C9A7A2}" type="presOf" srcId="{4D9FAFD1-45A9-45D6-98F2-801F4F76BA93}" destId="{747164CA-47D2-4989-93DD-735924A42DAD}" srcOrd="0" destOrd="0" presId="urn:microsoft.com/office/officeart/2005/8/layout/vList2"/>
    <dgm:cxn modelId="{9C6F78D1-8970-443A-B6BF-FA448B08CC6A}" srcId="{C31F4D9E-69B9-40D0-B775-0E8E957A654C}" destId="{4D9FAFD1-45A9-45D6-98F2-801F4F76BA93}" srcOrd="0" destOrd="0" parTransId="{BE477CBB-3AB6-4133-A59F-0FE22E7F1B68}" sibTransId="{2DDFB876-EB01-4D54-9EC0-B4B92FEB2B68}"/>
    <dgm:cxn modelId="{F98CF1D2-B1D6-4AD9-BD4A-FA32F49C2D28}" type="presOf" srcId="{C31F4D9E-69B9-40D0-B775-0E8E957A654C}" destId="{5BB4E172-8654-4694-B3E4-D512125F2725}" srcOrd="0" destOrd="0" presId="urn:microsoft.com/office/officeart/2005/8/layout/vList2"/>
    <dgm:cxn modelId="{BF8338DE-102A-4955-B142-71A9D80EF22D}" type="presOf" srcId="{65FC89E7-6521-41D1-A70E-3E113C87AB26}" destId="{EC1C0E6B-FCB9-4A63-A40E-65133A1BB58C}" srcOrd="0" destOrd="0" presId="urn:microsoft.com/office/officeart/2005/8/layout/vList2"/>
    <dgm:cxn modelId="{0BAD75E0-BF22-4C72-8388-5B121C6FB329}" srcId="{65FC89E7-6521-41D1-A70E-3E113C87AB26}" destId="{0F21B3F1-B7BA-4F42-89E6-F5E58676B21F}" srcOrd="0" destOrd="0" parTransId="{F45AD127-E3AF-4519-A0FC-4D5AF899DF71}" sibTransId="{1B6EF088-1A6E-4B2F-9F3B-5EF0397F6179}"/>
    <dgm:cxn modelId="{FD12B1E0-4765-459C-8136-0383A0EDE907}" type="presOf" srcId="{2FA0627B-090E-4B00-B8A2-4B8E53EB2772}" destId="{47F891D2-3B4E-40B8-A2BF-733911C41FEF}" srcOrd="0" destOrd="0" presId="urn:microsoft.com/office/officeart/2005/8/layout/vList2"/>
    <dgm:cxn modelId="{17AD5DE7-7E53-4C63-BA82-418C2C802994}" type="presOf" srcId="{CCBFB742-3BFE-4FA9-AA52-91A88A4B758B}" destId="{318E978B-D2BB-4D4D-9824-6C9270FA87CE}" srcOrd="0" destOrd="0" presId="urn:microsoft.com/office/officeart/2005/8/layout/vList2"/>
    <dgm:cxn modelId="{1A029415-7343-4461-95C1-3B40CF6286BA}" type="presParOf" srcId="{9826C95B-0586-49E9-81BF-29A039BF23A4}" destId="{0C0CAFA2-DDA5-47CF-8C26-5D435745F720}" srcOrd="0" destOrd="0" presId="urn:microsoft.com/office/officeart/2005/8/layout/vList2"/>
    <dgm:cxn modelId="{06739248-3B77-46CB-B78F-1479BF5671C3}" type="presParOf" srcId="{9826C95B-0586-49E9-81BF-29A039BF23A4}" destId="{EEF34DBB-D863-4307-B4D8-24CBE3CAAB77}" srcOrd="1" destOrd="0" presId="urn:microsoft.com/office/officeart/2005/8/layout/vList2"/>
    <dgm:cxn modelId="{C1F08CC1-0B6F-4A7C-9571-DC72E8AC6807}" type="presParOf" srcId="{9826C95B-0586-49E9-81BF-29A039BF23A4}" destId="{EC1C0E6B-FCB9-4A63-A40E-65133A1BB58C}" srcOrd="2" destOrd="0" presId="urn:microsoft.com/office/officeart/2005/8/layout/vList2"/>
    <dgm:cxn modelId="{ADA38C5B-54A1-49B8-87FC-440FA7B7AC03}" type="presParOf" srcId="{9826C95B-0586-49E9-81BF-29A039BF23A4}" destId="{ACC508A0-6EA9-4DA9-A754-CDA6C36F07C3}" srcOrd="3" destOrd="0" presId="urn:microsoft.com/office/officeart/2005/8/layout/vList2"/>
    <dgm:cxn modelId="{339BBD98-F23B-42F0-899F-E201EE42B142}" type="presParOf" srcId="{9826C95B-0586-49E9-81BF-29A039BF23A4}" destId="{47F891D2-3B4E-40B8-A2BF-733911C41FEF}" srcOrd="4" destOrd="0" presId="urn:microsoft.com/office/officeart/2005/8/layout/vList2"/>
    <dgm:cxn modelId="{AE74DAEA-D323-4CC5-99F2-D0320E1C17F6}" type="presParOf" srcId="{9826C95B-0586-49E9-81BF-29A039BF23A4}" destId="{8E9AADFD-B2CE-4580-9FF3-DB256C86A950}" srcOrd="5" destOrd="0" presId="urn:microsoft.com/office/officeart/2005/8/layout/vList2"/>
    <dgm:cxn modelId="{177B9613-535D-4965-9C61-770BA43B5277}" type="presParOf" srcId="{9826C95B-0586-49E9-81BF-29A039BF23A4}" destId="{5BB4E172-8654-4694-B3E4-D512125F2725}" srcOrd="6" destOrd="0" presId="urn:microsoft.com/office/officeart/2005/8/layout/vList2"/>
    <dgm:cxn modelId="{313186D9-1CC2-4B9A-A224-95A063EA876F}" type="presParOf" srcId="{9826C95B-0586-49E9-81BF-29A039BF23A4}" destId="{747164CA-47D2-4989-93DD-735924A42DAD}" srcOrd="7" destOrd="0" presId="urn:microsoft.com/office/officeart/2005/8/layout/vList2"/>
    <dgm:cxn modelId="{3FD35221-E8CE-49DE-9E84-7BC9C3283FA5}" type="presParOf" srcId="{9826C95B-0586-49E9-81BF-29A039BF23A4}" destId="{318E978B-D2BB-4D4D-9824-6C9270FA87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CA9F2-15A8-4B29-AD65-2558885BE523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EA0DC8B-00E1-4883-8AA4-A9CDE5F80C3C}">
      <dgm:prSet phldrT="[Texto]" custT="1"/>
      <dgm:spPr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Introduction and motivation</a:t>
          </a:r>
        </a:p>
      </dgm:t>
    </dgm:pt>
    <dgm:pt modelId="{128B3FE2-4139-4217-B181-83551D4B8BCB}" type="parTrans" cxnId="{E0032D7F-195E-4780-A77A-1C10891395E1}">
      <dgm:prSet/>
      <dgm:spPr/>
      <dgm:t>
        <a:bodyPr/>
        <a:lstStyle/>
        <a:p>
          <a:endParaRPr lang="es-ES"/>
        </a:p>
      </dgm:t>
    </dgm:pt>
    <dgm:pt modelId="{4A75FFA3-13F1-4FD4-82C7-BA8540463B66}" type="sibTrans" cxnId="{E0032D7F-195E-4780-A77A-1C10891395E1}">
      <dgm:prSet/>
      <dgm:spPr/>
      <dgm:t>
        <a:bodyPr/>
        <a:lstStyle/>
        <a:p>
          <a:endParaRPr lang="es-ES"/>
        </a:p>
      </dgm:t>
    </dgm:pt>
    <dgm:pt modelId="{2FA0627B-090E-4B00-B8A2-4B8E53EB2772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Architecture</a:t>
          </a:r>
          <a:endParaRPr lang="en-US" noProof="0" dirty="0"/>
        </a:p>
      </dgm:t>
    </dgm:pt>
    <dgm:pt modelId="{163D600A-E1D9-4101-AB18-F83152F27BAC}" type="parTrans" cxnId="{B4BF2D64-C697-4B17-B22A-C4ECA5A06BCC}">
      <dgm:prSet/>
      <dgm:spPr/>
      <dgm:t>
        <a:bodyPr/>
        <a:lstStyle/>
        <a:p>
          <a:endParaRPr lang="es-ES"/>
        </a:p>
      </dgm:t>
    </dgm:pt>
    <dgm:pt modelId="{968ABFB4-F2E7-4B33-9D78-A5654449BBAB}" type="sibTrans" cxnId="{B4BF2D64-C697-4B17-B22A-C4ECA5A06BCC}">
      <dgm:prSet/>
      <dgm:spPr/>
      <dgm:t>
        <a:bodyPr/>
        <a:lstStyle/>
        <a:p>
          <a:endParaRPr lang="es-ES"/>
        </a:p>
      </dgm:t>
    </dgm:pt>
    <dgm:pt modelId="{C31F4D9E-69B9-40D0-B775-0E8E957A654C}">
      <dgm:prSet phldrT="[Texto]" custT="1"/>
      <dgm:spPr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Verification and synthesis</a:t>
          </a:r>
        </a:p>
      </dgm:t>
    </dgm:pt>
    <dgm:pt modelId="{37C51118-1E10-4F57-AF88-59F5C93E977D}" type="parTrans" cxnId="{3055A36F-8D26-4367-8DAE-0BAC82E07E6E}">
      <dgm:prSet/>
      <dgm:spPr/>
      <dgm:t>
        <a:bodyPr/>
        <a:lstStyle/>
        <a:p>
          <a:endParaRPr lang="es-ES"/>
        </a:p>
      </dgm:t>
    </dgm:pt>
    <dgm:pt modelId="{73F8C292-8E4D-4B82-AD38-5C3475A64B56}" type="sibTrans" cxnId="{3055A36F-8D26-4367-8DAE-0BAC82E07E6E}">
      <dgm:prSet/>
      <dgm:spPr/>
      <dgm:t>
        <a:bodyPr/>
        <a:lstStyle/>
        <a:p>
          <a:endParaRPr lang="es-ES"/>
        </a:p>
      </dgm:t>
    </dgm:pt>
    <dgm:pt modelId="{781EB933-D95A-4B32-8002-F4058BA87E3D}">
      <dgm:prSet phldrT="[Texto]"/>
      <dgm:spPr/>
      <dgm:t>
        <a:bodyPr/>
        <a:lstStyle/>
        <a:p>
          <a:endParaRPr lang="en-US" noProof="0" dirty="0"/>
        </a:p>
      </dgm:t>
    </dgm:pt>
    <dgm:pt modelId="{AFF5AFDF-7937-4300-A988-6A9C27FC6919}" type="parTrans" cxnId="{420C3EA1-8666-48DB-B3E2-5A86DB6FFB4D}">
      <dgm:prSet/>
      <dgm:spPr/>
      <dgm:t>
        <a:bodyPr/>
        <a:lstStyle/>
        <a:p>
          <a:endParaRPr lang="es-ES"/>
        </a:p>
      </dgm:t>
    </dgm:pt>
    <dgm:pt modelId="{96B6A958-5E9F-4D9D-9233-5E62F43478E2}" type="sibTrans" cxnId="{420C3EA1-8666-48DB-B3E2-5A86DB6FFB4D}">
      <dgm:prSet/>
      <dgm:spPr/>
      <dgm:t>
        <a:bodyPr/>
        <a:lstStyle/>
        <a:p>
          <a:endParaRPr lang="es-ES"/>
        </a:p>
      </dgm:t>
    </dgm:pt>
    <dgm:pt modelId="{0F21B3F1-B7BA-4F42-89E6-F5E58676B21F}">
      <dgm:prSet phldrT="[Texto]" custT="1"/>
      <dgm:spPr/>
      <dgm:t>
        <a:bodyPr/>
        <a:lstStyle/>
        <a:p>
          <a:pPr rtl="0"/>
          <a:endParaRPr lang="en-US" sz="2400" i="0" noProof="0" dirty="0">
            <a:latin typeface="Trebuchet MS" panose="020B0603020202020204" pitchFamily="34" charset="0"/>
          </a:endParaRPr>
        </a:p>
      </dgm:t>
    </dgm:pt>
    <dgm:pt modelId="{F45AD127-E3AF-4519-A0FC-4D5AF899DF71}" type="parTrans" cxnId="{0BAD75E0-BF22-4C72-8388-5B121C6FB329}">
      <dgm:prSet/>
      <dgm:spPr/>
      <dgm:t>
        <a:bodyPr/>
        <a:lstStyle/>
        <a:p>
          <a:endParaRPr lang="es-ES"/>
        </a:p>
      </dgm:t>
    </dgm:pt>
    <dgm:pt modelId="{1B6EF088-1A6E-4B2F-9F3B-5EF0397F6179}" type="sibTrans" cxnId="{0BAD75E0-BF22-4C72-8388-5B121C6FB329}">
      <dgm:prSet/>
      <dgm:spPr/>
      <dgm:t>
        <a:bodyPr/>
        <a:lstStyle/>
        <a:p>
          <a:endParaRPr lang="es-ES"/>
        </a:p>
      </dgm:t>
    </dgm:pt>
    <dgm:pt modelId="{BB8BA20B-B829-4CB9-9ECA-9875DABE1BA5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73F62A9-BC0E-4756-B334-151DB091FFF4}" type="parTrans" cxnId="{4140C725-498B-450B-83EB-F37AFCF88193}">
      <dgm:prSet/>
      <dgm:spPr/>
      <dgm:t>
        <a:bodyPr/>
        <a:lstStyle/>
        <a:p>
          <a:endParaRPr lang="es-ES"/>
        </a:p>
      </dgm:t>
    </dgm:pt>
    <dgm:pt modelId="{69876805-6585-4D45-A567-3922E8B6A090}" type="sibTrans" cxnId="{4140C725-498B-450B-83EB-F37AFCF88193}">
      <dgm:prSet/>
      <dgm:spPr/>
      <dgm:t>
        <a:bodyPr/>
        <a:lstStyle/>
        <a:p>
          <a:endParaRPr lang="es-ES"/>
        </a:p>
      </dgm:t>
    </dgm:pt>
    <dgm:pt modelId="{4D9FAFD1-45A9-45D6-98F2-801F4F76BA93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E477CBB-3AB6-4133-A59F-0FE22E7F1B68}" type="parTrans" cxnId="{9C6F78D1-8970-443A-B6BF-FA448B08CC6A}">
      <dgm:prSet/>
      <dgm:spPr/>
      <dgm:t>
        <a:bodyPr/>
        <a:lstStyle/>
        <a:p>
          <a:endParaRPr lang="es-ES"/>
        </a:p>
      </dgm:t>
    </dgm:pt>
    <dgm:pt modelId="{2DDFB876-EB01-4D54-9EC0-B4B92FEB2B68}" type="sibTrans" cxnId="{9C6F78D1-8970-443A-B6BF-FA448B08CC6A}">
      <dgm:prSet/>
      <dgm:spPr/>
      <dgm:t>
        <a:bodyPr/>
        <a:lstStyle/>
        <a:p>
          <a:endParaRPr lang="es-ES"/>
        </a:p>
      </dgm:t>
    </dgm:pt>
    <dgm:pt modelId="{CCBFB742-3BFE-4FA9-AA52-91A88A4B758B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Conclusions</a:t>
          </a:r>
        </a:p>
      </dgm:t>
    </dgm:pt>
    <dgm:pt modelId="{C22E8565-0DD4-4693-86E3-4E5166E9C6A6}" type="parTrans" cxnId="{26901160-8E96-43A2-AB54-339D3C130AA7}">
      <dgm:prSet/>
      <dgm:spPr/>
      <dgm:t>
        <a:bodyPr/>
        <a:lstStyle/>
        <a:p>
          <a:endParaRPr lang="es-ES"/>
        </a:p>
      </dgm:t>
    </dgm:pt>
    <dgm:pt modelId="{CD4EA254-7B7A-4293-BF32-57F645411641}" type="sibTrans" cxnId="{26901160-8E96-43A2-AB54-339D3C130AA7}">
      <dgm:prSet/>
      <dgm:spPr/>
      <dgm:t>
        <a:bodyPr/>
        <a:lstStyle/>
        <a:p>
          <a:endParaRPr lang="es-ES"/>
        </a:p>
      </dgm:t>
    </dgm:pt>
    <dgm:pt modelId="{65FC89E7-6521-41D1-A70E-3E113C87AB26}">
      <dgm:prSet phldrT="[Texto]" custT="1"/>
      <dgm:spPr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Context and background</a:t>
          </a:r>
        </a:p>
      </dgm:t>
    </dgm:pt>
    <dgm:pt modelId="{599B0251-6CA4-4741-894A-F10E5BFA52D4}" type="sibTrans" cxnId="{0D19BB65-80CA-459A-A03B-F8B00CE8943E}">
      <dgm:prSet/>
      <dgm:spPr/>
      <dgm:t>
        <a:bodyPr/>
        <a:lstStyle/>
        <a:p>
          <a:endParaRPr lang="es-ES"/>
        </a:p>
      </dgm:t>
    </dgm:pt>
    <dgm:pt modelId="{B3381079-7738-46DB-AAB7-84816B49CA13}" type="parTrans" cxnId="{0D19BB65-80CA-459A-A03B-F8B00CE8943E}">
      <dgm:prSet/>
      <dgm:spPr/>
      <dgm:t>
        <a:bodyPr/>
        <a:lstStyle/>
        <a:p>
          <a:endParaRPr lang="es-ES"/>
        </a:p>
      </dgm:t>
    </dgm:pt>
    <dgm:pt modelId="{9826C95B-0586-49E9-81BF-29A039BF23A4}" type="pres">
      <dgm:prSet presAssocID="{936CA9F2-15A8-4B29-AD65-2558885BE523}" presName="linear" presStyleCnt="0">
        <dgm:presLayoutVars>
          <dgm:animLvl val="lvl"/>
          <dgm:resizeHandles val="exact"/>
        </dgm:presLayoutVars>
      </dgm:prSet>
      <dgm:spPr/>
    </dgm:pt>
    <dgm:pt modelId="{0C0CAFA2-DDA5-47CF-8C26-5D435745F720}" type="pres">
      <dgm:prSet presAssocID="{1EA0DC8B-00E1-4883-8AA4-A9CDE5F80C3C}" presName="parentText" presStyleLbl="node1" presStyleIdx="0" presStyleCnt="5">
        <dgm:presLayoutVars>
          <dgm:chMax val="0"/>
          <dgm:bulletEnabled val="1"/>
        </dgm:presLayoutVars>
      </dgm:prSet>
      <dgm:spPr>
        <a:xfrm>
          <a:off x="0" y="15941"/>
          <a:ext cx="7812868" cy="579149"/>
        </a:xfrm>
        <a:prstGeom prst="roundRect">
          <a:avLst/>
        </a:prstGeom>
      </dgm:spPr>
    </dgm:pt>
    <dgm:pt modelId="{EEF34DBB-D863-4307-B4D8-24CBE3CAAB77}" type="pres">
      <dgm:prSet presAssocID="{1EA0DC8B-00E1-4883-8AA4-A9CDE5F80C3C}" presName="childText" presStyleLbl="revTx" presStyleIdx="0" presStyleCnt="4">
        <dgm:presLayoutVars>
          <dgm:bulletEnabled val="1"/>
        </dgm:presLayoutVars>
      </dgm:prSet>
      <dgm:spPr/>
    </dgm:pt>
    <dgm:pt modelId="{EC1C0E6B-FCB9-4A63-A40E-65133A1BB58C}" type="pres">
      <dgm:prSet presAssocID="{65FC89E7-6521-41D1-A70E-3E113C87AB26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727571"/>
          <a:ext cx="7812868" cy="579149"/>
        </a:xfrm>
        <a:prstGeom prst="roundRect">
          <a:avLst/>
        </a:prstGeom>
      </dgm:spPr>
    </dgm:pt>
    <dgm:pt modelId="{ACC508A0-6EA9-4DA9-A754-CDA6C36F07C3}" type="pres">
      <dgm:prSet presAssocID="{65FC89E7-6521-41D1-A70E-3E113C87AB26}" presName="childText" presStyleLbl="revTx" presStyleIdx="1" presStyleCnt="4">
        <dgm:presLayoutVars>
          <dgm:bulletEnabled val="1"/>
        </dgm:presLayoutVars>
      </dgm:prSet>
      <dgm:spPr/>
    </dgm:pt>
    <dgm:pt modelId="{47F891D2-3B4E-40B8-A2BF-733911C41FEF}" type="pres">
      <dgm:prSet presAssocID="{2FA0627B-090E-4B00-B8A2-4B8E53EB27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9AADFD-B2CE-4580-9FF3-DB256C86A950}" type="pres">
      <dgm:prSet presAssocID="{2FA0627B-090E-4B00-B8A2-4B8E53EB2772}" presName="childText" presStyleLbl="revTx" presStyleIdx="2" presStyleCnt="4">
        <dgm:presLayoutVars>
          <dgm:bulletEnabled val="1"/>
        </dgm:presLayoutVars>
      </dgm:prSet>
      <dgm:spPr/>
    </dgm:pt>
    <dgm:pt modelId="{5BB4E172-8654-4694-B3E4-D512125F2725}" type="pres">
      <dgm:prSet presAssocID="{C31F4D9E-69B9-40D0-B775-0E8E957A654C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0" y="2150831"/>
          <a:ext cx="7812868" cy="579149"/>
        </a:xfrm>
        <a:prstGeom prst="roundRect">
          <a:avLst/>
        </a:prstGeom>
      </dgm:spPr>
    </dgm:pt>
    <dgm:pt modelId="{747164CA-47D2-4989-93DD-735924A42DAD}" type="pres">
      <dgm:prSet presAssocID="{C31F4D9E-69B9-40D0-B775-0E8E957A654C}" presName="childText" presStyleLbl="revTx" presStyleIdx="3" presStyleCnt="4">
        <dgm:presLayoutVars>
          <dgm:bulletEnabled val="1"/>
        </dgm:presLayoutVars>
      </dgm:prSet>
      <dgm:spPr/>
    </dgm:pt>
    <dgm:pt modelId="{318E978B-D2BB-4D4D-9824-6C9270FA87CE}" type="pres">
      <dgm:prSet presAssocID="{CCBFB742-3BFE-4FA9-AA52-91A88A4B75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776924-4DA7-40F7-9EF8-AA5E22C96CF5}" type="presOf" srcId="{0F21B3F1-B7BA-4F42-89E6-F5E58676B21F}" destId="{ACC508A0-6EA9-4DA9-A754-CDA6C36F07C3}" srcOrd="0" destOrd="0" presId="urn:microsoft.com/office/officeart/2005/8/layout/vList2"/>
    <dgm:cxn modelId="{4140C725-498B-450B-83EB-F37AFCF88193}" srcId="{2FA0627B-090E-4B00-B8A2-4B8E53EB2772}" destId="{BB8BA20B-B829-4CB9-9ECA-9875DABE1BA5}" srcOrd="0" destOrd="0" parTransId="{B73F62A9-BC0E-4756-B334-151DB091FFF4}" sibTransId="{69876805-6585-4D45-A567-3922E8B6A090}"/>
    <dgm:cxn modelId="{5AB45430-9CC7-411A-A813-3568390D5B7D}" type="presOf" srcId="{BB8BA20B-B829-4CB9-9ECA-9875DABE1BA5}" destId="{8E9AADFD-B2CE-4580-9FF3-DB256C86A950}" srcOrd="0" destOrd="0" presId="urn:microsoft.com/office/officeart/2005/8/layout/vList2"/>
    <dgm:cxn modelId="{5938C83D-714A-4AFA-B851-B8BBFDC40A20}" type="presOf" srcId="{1EA0DC8B-00E1-4883-8AA4-A9CDE5F80C3C}" destId="{0C0CAFA2-DDA5-47CF-8C26-5D435745F720}" srcOrd="0" destOrd="0" presId="urn:microsoft.com/office/officeart/2005/8/layout/vList2"/>
    <dgm:cxn modelId="{26901160-8E96-43A2-AB54-339D3C130AA7}" srcId="{936CA9F2-15A8-4B29-AD65-2558885BE523}" destId="{CCBFB742-3BFE-4FA9-AA52-91A88A4B758B}" srcOrd="4" destOrd="0" parTransId="{C22E8565-0DD4-4693-86E3-4E5166E9C6A6}" sibTransId="{CD4EA254-7B7A-4293-BF32-57F645411641}"/>
    <dgm:cxn modelId="{B4BF2D64-C697-4B17-B22A-C4ECA5A06BCC}" srcId="{936CA9F2-15A8-4B29-AD65-2558885BE523}" destId="{2FA0627B-090E-4B00-B8A2-4B8E53EB2772}" srcOrd="2" destOrd="0" parTransId="{163D600A-E1D9-4101-AB18-F83152F27BAC}" sibTransId="{968ABFB4-F2E7-4B33-9D78-A5654449BBAB}"/>
    <dgm:cxn modelId="{0D19BB65-80CA-459A-A03B-F8B00CE8943E}" srcId="{936CA9F2-15A8-4B29-AD65-2558885BE523}" destId="{65FC89E7-6521-41D1-A70E-3E113C87AB26}" srcOrd="1" destOrd="0" parTransId="{B3381079-7738-46DB-AAB7-84816B49CA13}" sibTransId="{599B0251-6CA4-4741-894A-F10E5BFA52D4}"/>
    <dgm:cxn modelId="{183FB649-F9B8-4F5E-BF12-368B60AFC82E}" type="presOf" srcId="{781EB933-D95A-4B32-8002-F4058BA87E3D}" destId="{EEF34DBB-D863-4307-B4D8-24CBE3CAAB77}" srcOrd="0" destOrd="0" presId="urn:microsoft.com/office/officeart/2005/8/layout/vList2"/>
    <dgm:cxn modelId="{3055A36F-8D26-4367-8DAE-0BAC82E07E6E}" srcId="{936CA9F2-15A8-4B29-AD65-2558885BE523}" destId="{C31F4D9E-69B9-40D0-B775-0E8E957A654C}" srcOrd="3" destOrd="0" parTransId="{37C51118-1E10-4F57-AF88-59F5C93E977D}" sibTransId="{73F8C292-8E4D-4B82-AD38-5C3475A64B56}"/>
    <dgm:cxn modelId="{E0032D7F-195E-4780-A77A-1C10891395E1}" srcId="{936CA9F2-15A8-4B29-AD65-2558885BE523}" destId="{1EA0DC8B-00E1-4883-8AA4-A9CDE5F80C3C}" srcOrd="0" destOrd="0" parTransId="{128B3FE2-4139-4217-B181-83551D4B8BCB}" sibTransId="{4A75FFA3-13F1-4FD4-82C7-BA8540463B66}"/>
    <dgm:cxn modelId="{FC29199C-2014-4C54-96DB-8AA05159F9A6}" type="presOf" srcId="{936CA9F2-15A8-4B29-AD65-2558885BE523}" destId="{9826C95B-0586-49E9-81BF-29A039BF23A4}" srcOrd="0" destOrd="0" presId="urn:microsoft.com/office/officeart/2005/8/layout/vList2"/>
    <dgm:cxn modelId="{420C3EA1-8666-48DB-B3E2-5A86DB6FFB4D}" srcId="{1EA0DC8B-00E1-4883-8AA4-A9CDE5F80C3C}" destId="{781EB933-D95A-4B32-8002-F4058BA87E3D}" srcOrd="0" destOrd="0" parTransId="{AFF5AFDF-7937-4300-A988-6A9C27FC6919}" sibTransId="{96B6A958-5E9F-4D9D-9233-5E62F43478E2}"/>
    <dgm:cxn modelId="{796B16C2-6FDE-418D-B8A6-D1A385C9A7A2}" type="presOf" srcId="{4D9FAFD1-45A9-45D6-98F2-801F4F76BA93}" destId="{747164CA-47D2-4989-93DD-735924A42DAD}" srcOrd="0" destOrd="0" presId="urn:microsoft.com/office/officeart/2005/8/layout/vList2"/>
    <dgm:cxn modelId="{9C6F78D1-8970-443A-B6BF-FA448B08CC6A}" srcId="{C31F4D9E-69B9-40D0-B775-0E8E957A654C}" destId="{4D9FAFD1-45A9-45D6-98F2-801F4F76BA93}" srcOrd="0" destOrd="0" parTransId="{BE477CBB-3AB6-4133-A59F-0FE22E7F1B68}" sibTransId="{2DDFB876-EB01-4D54-9EC0-B4B92FEB2B68}"/>
    <dgm:cxn modelId="{F98CF1D2-B1D6-4AD9-BD4A-FA32F49C2D28}" type="presOf" srcId="{C31F4D9E-69B9-40D0-B775-0E8E957A654C}" destId="{5BB4E172-8654-4694-B3E4-D512125F2725}" srcOrd="0" destOrd="0" presId="urn:microsoft.com/office/officeart/2005/8/layout/vList2"/>
    <dgm:cxn modelId="{BF8338DE-102A-4955-B142-71A9D80EF22D}" type="presOf" srcId="{65FC89E7-6521-41D1-A70E-3E113C87AB26}" destId="{EC1C0E6B-FCB9-4A63-A40E-65133A1BB58C}" srcOrd="0" destOrd="0" presId="urn:microsoft.com/office/officeart/2005/8/layout/vList2"/>
    <dgm:cxn modelId="{0BAD75E0-BF22-4C72-8388-5B121C6FB329}" srcId="{65FC89E7-6521-41D1-A70E-3E113C87AB26}" destId="{0F21B3F1-B7BA-4F42-89E6-F5E58676B21F}" srcOrd="0" destOrd="0" parTransId="{F45AD127-E3AF-4519-A0FC-4D5AF899DF71}" sibTransId="{1B6EF088-1A6E-4B2F-9F3B-5EF0397F6179}"/>
    <dgm:cxn modelId="{FD12B1E0-4765-459C-8136-0383A0EDE907}" type="presOf" srcId="{2FA0627B-090E-4B00-B8A2-4B8E53EB2772}" destId="{47F891D2-3B4E-40B8-A2BF-733911C41FEF}" srcOrd="0" destOrd="0" presId="urn:microsoft.com/office/officeart/2005/8/layout/vList2"/>
    <dgm:cxn modelId="{17AD5DE7-7E53-4C63-BA82-418C2C802994}" type="presOf" srcId="{CCBFB742-3BFE-4FA9-AA52-91A88A4B758B}" destId="{318E978B-D2BB-4D4D-9824-6C9270FA87CE}" srcOrd="0" destOrd="0" presId="urn:microsoft.com/office/officeart/2005/8/layout/vList2"/>
    <dgm:cxn modelId="{1A029415-7343-4461-95C1-3B40CF6286BA}" type="presParOf" srcId="{9826C95B-0586-49E9-81BF-29A039BF23A4}" destId="{0C0CAFA2-DDA5-47CF-8C26-5D435745F720}" srcOrd="0" destOrd="0" presId="urn:microsoft.com/office/officeart/2005/8/layout/vList2"/>
    <dgm:cxn modelId="{06739248-3B77-46CB-B78F-1479BF5671C3}" type="presParOf" srcId="{9826C95B-0586-49E9-81BF-29A039BF23A4}" destId="{EEF34DBB-D863-4307-B4D8-24CBE3CAAB77}" srcOrd="1" destOrd="0" presId="urn:microsoft.com/office/officeart/2005/8/layout/vList2"/>
    <dgm:cxn modelId="{C1F08CC1-0B6F-4A7C-9571-DC72E8AC6807}" type="presParOf" srcId="{9826C95B-0586-49E9-81BF-29A039BF23A4}" destId="{EC1C0E6B-FCB9-4A63-A40E-65133A1BB58C}" srcOrd="2" destOrd="0" presId="urn:microsoft.com/office/officeart/2005/8/layout/vList2"/>
    <dgm:cxn modelId="{ADA38C5B-54A1-49B8-87FC-440FA7B7AC03}" type="presParOf" srcId="{9826C95B-0586-49E9-81BF-29A039BF23A4}" destId="{ACC508A0-6EA9-4DA9-A754-CDA6C36F07C3}" srcOrd="3" destOrd="0" presId="urn:microsoft.com/office/officeart/2005/8/layout/vList2"/>
    <dgm:cxn modelId="{339BBD98-F23B-42F0-899F-E201EE42B142}" type="presParOf" srcId="{9826C95B-0586-49E9-81BF-29A039BF23A4}" destId="{47F891D2-3B4E-40B8-A2BF-733911C41FEF}" srcOrd="4" destOrd="0" presId="urn:microsoft.com/office/officeart/2005/8/layout/vList2"/>
    <dgm:cxn modelId="{AE74DAEA-D323-4CC5-99F2-D0320E1C17F6}" type="presParOf" srcId="{9826C95B-0586-49E9-81BF-29A039BF23A4}" destId="{8E9AADFD-B2CE-4580-9FF3-DB256C86A950}" srcOrd="5" destOrd="0" presId="urn:microsoft.com/office/officeart/2005/8/layout/vList2"/>
    <dgm:cxn modelId="{177B9613-535D-4965-9C61-770BA43B5277}" type="presParOf" srcId="{9826C95B-0586-49E9-81BF-29A039BF23A4}" destId="{5BB4E172-8654-4694-B3E4-D512125F2725}" srcOrd="6" destOrd="0" presId="urn:microsoft.com/office/officeart/2005/8/layout/vList2"/>
    <dgm:cxn modelId="{313186D9-1CC2-4B9A-A224-95A063EA876F}" type="presParOf" srcId="{9826C95B-0586-49E9-81BF-29A039BF23A4}" destId="{747164CA-47D2-4989-93DD-735924A42DAD}" srcOrd="7" destOrd="0" presId="urn:microsoft.com/office/officeart/2005/8/layout/vList2"/>
    <dgm:cxn modelId="{3FD35221-E8CE-49DE-9E84-7BC9C3283FA5}" type="presParOf" srcId="{9826C95B-0586-49E9-81BF-29A039BF23A4}" destId="{318E978B-D2BB-4D4D-9824-6C9270FA87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6CA9F2-15A8-4B29-AD65-2558885BE523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EA0DC8B-00E1-4883-8AA4-A9CDE5F80C3C}">
      <dgm:prSet phldrT="[Texto]" custT="1"/>
      <dgm:spPr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Introduction and motivation</a:t>
          </a:r>
        </a:p>
      </dgm:t>
    </dgm:pt>
    <dgm:pt modelId="{128B3FE2-4139-4217-B181-83551D4B8BCB}" type="parTrans" cxnId="{E0032D7F-195E-4780-A77A-1C10891395E1}">
      <dgm:prSet/>
      <dgm:spPr/>
      <dgm:t>
        <a:bodyPr/>
        <a:lstStyle/>
        <a:p>
          <a:endParaRPr lang="es-ES"/>
        </a:p>
      </dgm:t>
    </dgm:pt>
    <dgm:pt modelId="{4A75FFA3-13F1-4FD4-82C7-BA8540463B66}" type="sibTrans" cxnId="{E0032D7F-195E-4780-A77A-1C10891395E1}">
      <dgm:prSet/>
      <dgm:spPr/>
      <dgm:t>
        <a:bodyPr/>
        <a:lstStyle/>
        <a:p>
          <a:endParaRPr lang="es-ES"/>
        </a:p>
      </dgm:t>
    </dgm:pt>
    <dgm:pt modelId="{2FA0627B-090E-4B00-B8A2-4B8E53EB2772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Architecture</a:t>
          </a:r>
          <a:endParaRPr lang="en-US" noProof="0" dirty="0"/>
        </a:p>
      </dgm:t>
    </dgm:pt>
    <dgm:pt modelId="{163D600A-E1D9-4101-AB18-F83152F27BAC}" type="parTrans" cxnId="{B4BF2D64-C697-4B17-B22A-C4ECA5A06BCC}">
      <dgm:prSet/>
      <dgm:spPr/>
      <dgm:t>
        <a:bodyPr/>
        <a:lstStyle/>
        <a:p>
          <a:endParaRPr lang="es-ES"/>
        </a:p>
      </dgm:t>
    </dgm:pt>
    <dgm:pt modelId="{968ABFB4-F2E7-4B33-9D78-A5654449BBAB}" type="sibTrans" cxnId="{B4BF2D64-C697-4B17-B22A-C4ECA5A06BCC}">
      <dgm:prSet/>
      <dgm:spPr/>
      <dgm:t>
        <a:bodyPr/>
        <a:lstStyle/>
        <a:p>
          <a:endParaRPr lang="es-ES"/>
        </a:p>
      </dgm:t>
    </dgm:pt>
    <dgm:pt modelId="{C31F4D9E-69B9-40D0-B775-0E8E957A654C}">
      <dgm:prSet phldrT="[Texto]" custT="1"/>
      <dgm:spPr/>
      <dgm:t>
        <a:bodyPr/>
        <a:lstStyle/>
        <a:p>
          <a:pPr rtl="0"/>
          <a:r>
            <a:rPr lang="en-US" sz="2400" noProof="0" dirty="0">
              <a:latin typeface="Trebuchet MS" panose="020B0603020202020204" pitchFamily="34" charset="0"/>
            </a:rPr>
            <a:t>Verification and synthesis</a:t>
          </a:r>
        </a:p>
      </dgm:t>
    </dgm:pt>
    <dgm:pt modelId="{37C51118-1E10-4F57-AF88-59F5C93E977D}" type="parTrans" cxnId="{3055A36F-8D26-4367-8DAE-0BAC82E07E6E}">
      <dgm:prSet/>
      <dgm:spPr/>
      <dgm:t>
        <a:bodyPr/>
        <a:lstStyle/>
        <a:p>
          <a:endParaRPr lang="es-ES"/>
        </a:p>
      </dgm:t>
    </dgm:pt>
    <dgm:pt modelId="{73F8C292-8E4D-4B82-AD38-5C3475A64B56}" type="sibTrans" cxnId="{3055A36F-8D26-4367-8DAE-0BAC82E07E6E}">
      <dgm:prSet/>
      <dgm:spPr/>
      <dgm:t>
        <a:bodyPr/>
        <a:lstStyle/>
        <a:p>
          <a:endParaRPr lang="es-ES"/>
        </a:p>
      </dgm:t>
    </dgm:pt>
    <dgm:pt modelId="{781EB933-D95A-4B32-8002-F4058BA87E3D}">
      <dgm:prSet phldrT="[Texto]"/>
      <dgm:spPr/>
      <dgm:t>
        <a:bodyPr/>
        <a:lstStyle/>
        <a:p>
          <a:endParaRPr lang="en-US" noProof="0" dirty="0"/>
        </a:p>
      </dgm:t>
    </dgm:pt>
    <dgm:pt modelId="{AFF5AFDF-7937-4300-A988-6A9C27FC6919}" type="parTrans" cxnId="{420C3EA1-8666-48DB-B3E2-5A86DB6FFB4D}">
      <dgm:prSet/>
      <dgm:spPr/>
      <dgm:t>
        <a:bodyPr/>
        <a:lstStyle/>
        <a:p>
          <a:endParaRPr lang="es-ES"/>
        </a:p>
      </dgm:t>
    </dgm:pt>
    <dgm:pt modelId="{96B6A958-5E9F-4D9D-9233-5E62F43478E2}" type="sibTrans" cxnId="{420C3EA1-8666-48DB-B3E2-5A86DB6FFB4D}">
      <dgm:prSet/>
      <dgm:spPr/>
      <dgm:t>
        <a:bodyPr/>
        <a:lstStyle/>
        <a:p>
          <a:endParaRPr lang="es-ES"/>
        </a:p>
      </dgm:t>
    </dgm:pt>
    <dgm:pt modelId="{0F21B3F1-B7BA-4F42-89E6-F5E58676B21F}">
      <dgm:prSet phldrT="[Texto]" custT="1"/>
      <dgm:spPr/>
      <dgm:t>
        <a:bodyPr/>
        <a:lstStyle/>
        <a:p>
          <a:pPr rtl="0"/>
          <a:endParaRPr lang="en-US" sz="2400" i="0" noProof="0" dirty="0">
            <a:latin typeface="Trebuchet MS" panose="020B0603020202020204" pitchFamily="34" charset="0"/>
          </a:endParaRPr>
        </a:p>
      </dgm:t>
    </dgm:pt>
    <dgm:pt modelId="{F45AD127-E3AF-4519-A0FC-4D5AF899DF71}" type="parTrans" cxnId="{0BAD75E0-BF22-4C72-8388-5B121C6FB329}">
      <dgm:prSet/>
      <dgm:spPr/>
      <dgm:t>
        <a:bodyPr/>
        <a:lstStyle/>
        <a:p>
          <a:endParaRPr lang="es-ES"/>
        </a:p>
      </dgm:t>
    </dgm:pt>
    <dgm:pt modelId="{1B6EF088-1A6E-4B2F-9F3B-5EF0397F6179}" type="sibTrans" cxnId="{0BAD75E0-BF22-4C72-8388-5B121C6FB329}">
      <dgm:prSet/>
      <dgm:spPr/>
      <dgm:t>
        <a:bodyPr/>
        <a:lstStyle/>
        <a:p>
          <a:endParaRPr lang="es-ES"/>
        </a:p>
      </dgm:t>
    </dgm:pt>
    <dgm:pt modelId="{BB8BA20B-B829-4CB9-9ECA-9875DABE1BA5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73F62A9-BC0E-4756-B334-151DB091FFF4}" type="parTrans" cxnId="{4140C725-498B-450B-83EB-F37AFCF88193}">
      <dgm:prSet/>
      <dgm:spPr/>
      <dgm:t>
        <a:bodyPr/>
        <a:lstStyle/>
        <a:p>
          <a:endParaRPr lang="es-ES"/>
        </a:p>
      </dgm:t>
    </dgm:pt>
    <dgm:pt modelId="{69876805-6585-4D45-A567-3922E8B6A090}" type="sibTrans" cxnId="{4140C725-498B-450B-83EB-F37AFCF88193}">
      <dgm:prSet/>
      <dgm:spPr/>
      <dgm:t>
        <a:bodyPr/>
        <a:lstStyle/>
        <a:p>
          <a:endParaRPr lang="es-ES"/>
        </a:p>
      </dgm:t>
    </dgm:pt>
    <dgm:pt modelId="{4D9FAFD1-45A9-45D6-98F2-801F4F76BA93}">
      <dgm:prSet phldrT="[Texto]"/>
      <dgm:spPr/>
      <dgm:t>
        <a:bodyPr/>
        <a:lstStyle/>
        <a:p>
          <a:pPr rtl="0"/>
          <a:endParaRPr lang="en-US" noProof="0" dirty="0"/>
        </a:p>
      </dgm:t>
    </dgm:pt>
    <dgm:pt modelId="{BE477CBB-3AB6-4133-A59F-0FE22E7F1B68}" type="parTrans" cxnId="{9C6F78D1-8970-443A-B6BF-FA448B08CC6A}">
      <dgm:prSet/>
      <dgm:spPr/>
      <dgm:t>
        <a:bodyPr/>
        <a:lstStyle/>
        <a:p>
          <a:endParaRPr lang="es-ES"/>
        </a:p>
      </dgm:t>
    </dgm:pt>
    <dgm:pt modelId="{2DDFB876-EB01-4D54-9EC0-B4B92FEB2B68}" type="sibTrans" cxnId="{9C6F78D1-8970-443A-B6BF-FA448B08CC6A}">
      <dgm:prSet/>
      <dgm:spPr/>
      <dgm:t>
        <a:bodyPr/>
        <a:lstStyle/>
        <a:p>
          <a:endParaRPr lang="es-ES"/>
        </a:p>
      </dgm:t>
    </dgm:pt>
    <dgm:pt modelId="{CCBFB742-3BFE-4FA9-AA52-91A88A4B758B}">
      <dgm:prSet phldrT="[Texto]" custT="1"/>
      <dgm:spPr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Conclusions</a:t>
          </a:r>
        </a:p>
      </dgm:t>
    </dgm:pt>
    <dgm:pt modelId="{C22E8565-0DD4-4693-86E3-4E5166E9C6A6}" type="parTrans" cxnId="{26901160-8E96-43A2-AB54-339D3C130AA7}">
      <dgm:prSet/>
      <dgm:spPr/>
      <dgm:t>
        <a:bodyPr/>
        <a:lstStyle/>
        <a:p>
          <a:endParaRPr lang="es-ES"/>
        </a:p>
      </dgm:t>
    </dgm:pt>
    <dgm:pt modelId="{CD4EA254-7B7A-4293-BF32-57F645411641}" type="sibTrans" cxnId="{26901160-8E96-43A2-AB54-339D3C130AA7}">
      <dgm:prSet/>
      <dgm:spPr/>
      <dgm:t>
        <a:bodyPr/>
        <a:lstStyle/>
        <a:p>
          <a:endParaRPr lang="es-ES"/>
        </a:p>
      </dgm:t>
    </dgm:pt>
    <dgm:pt modelId="{65FC89E7-6521-41D1-A70E-3E113C87AB26}">
      <dgm:prSet phldrT="[Texto]" custT="1"/>
      <dgm:spPr>
        <a:gradFill rotWithShape="0">
          <a:gsLst>
            <a:gs pos="0">
              <a:srgbClr val="4F81BD">
                <a:shade val="80000"/>
                <a:hueOff val="244997"/>
                <a:satOff val="-3514"/>
                <a:lumOff val="20492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244997"/>
                <a:satOff val="-3514"/>
                <a:lumOff val="20492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244997"/>
                <a:satOff val="-3514"/>
                <a:lumOff val="2049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Context and background</a:t>
          </a:r>
        </a:p>
      </dgm:t>
    </dgm:pt>
    <dgm:pt modelId="{599B0251-6CA4-4741-894A-F10E5BFA52D4}" type="sibTrans" cxnId="{0D19BB65-80CA-459A-A03B-F8B00CE8943E}">
      <dgm:prSet/>
      <dgm:spPr/>
      <dgm:t>
        <a:bodyPr/>
        <a:lstStyle/>
        <a:p>
          <a:endParaRPr lang="es-ES"/>
        </a:p>
      </dgm:t>
    </dgm:pt>
    <dgm:pt modelId="{B3381079-7738-46DB-AAB7-84816B49CA13}" type="parTrans" cxnId="{0D19BB65-80CA-459A-A03B-F8B00CE8943E}">
      <dgm:prSet/>
      <dgm:spPr/>
      <dgm:t>
        <a:bodyPr/>
        <a:lstStyle/>
        <a:p>
          <a:endParaRPr lang="es-ES"/>
        </a:p>
      </dgm:t>
    </dgm:pt>
    <dgm:pt modelId="{9826C95B-0586-49E9-81BF-29A039BF23A4}" type="pres">
      <dgm:prSet presAssocID="{936CA9F2-15A8-4B29-AD65-2558885BE523}" presName="linear" presStyleCnt="0">
        <dgm:presLayoutVars>
          <dgm:animLvl val="lvl"/>
          <dgm:resizeHandles val="exact"/>
        </dgm:presLayoutVars>
      </dgm:prSet>
      <dgm:spPr/>
    </dgm:pt>
    <dgm:pt modelId="{0C0CAFA2-DDA5-47CF-8C26-5D435745F720}" type="pres">
      <dgm:prSet presAssocID="{1EA0DC8B-00E1-4883-8AA4-A9CDE5F80C3C}" presName="parentText" presStyleLbl="node1" presStyleIdx="0" presStyleCnt="5">
        <dgm:presLayoutVars>
          <dgm:chMax val="0"/>
          <dgm:bulletEnabled val="1"/>
        </dgm:presLayoutVars>
      </dgm:prSet>
      <dgm:spPr>
        <a:xfrm>
          <a:off x="0" y="15941"/>
          <a:ext cx="7812868" cy="579149"/>
        </a:xfrm>
        <a:prstGeom prst="roundRect">
          <a:avLst/>
        </a:prstGeom>
      </dgm:spPr>
    </dgm:pt>
    <dgm:pt modelId="{EEF34DBB-D863-4307-B4D8-24CBE3CAAB77}" type="pres">
      <dgm:prSet presAssocID="{1EA0DC8B-00E1-4883-8AA4-A9CDE5F80C3C}" presName="childText" presStyleLbl="revTx" presStyleIdx="0" presStyleCnt="4">
        <dgm:presLayoutVars>
          <dgm:bulletEnabled val="1"/>
        </dgm:presLayoutVars>
      </dgm:prSet>
      <dgm:spPr/>
    </dgm:pt>
    <dgm:pt modelId="{EC1C0E6B-FCB9-4A63-A40E-65133A1BB58C}" type="pres">
      <dgm:prSet presAssocID="{65FC89E7-6521-41D1-A70E-3E113C87AB26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727571"/>
          <a:ext cx="7812868" cy="579149"/>
        </a:xfrm>
        <a:prstGeom prst="roundRect">
          <a:avLst/>
        </a:prstGeom>
      </dgm:spPr>
    </dgm:pt>
    <dgm:pt modelId="{ACC508A0-6EA9-4DA9-A754-CDA6C36F07C3}" type="pres">
      <dgm:prSet presAssocID="{65FC89E7-6521-41D1-A70E-3E113C87AB26}" presName="childText" presStyleLbl="revTx" presStyleIdx="1" presStyleCnt="4">
        <dgm:presLayoutVars>
          <dgm:bulletEnabled val="1"/>
        </dgm:presLayoutVars>
      </dgm:prSet>
      <dgm:spPr/>
    </dgm:pt>
    <dgm:pt modelId="{47F891D2-3B4E-40B8-A2BF-733911C41FEF}" type="pres">
      <dgm:prSet presAssocID="{2FA0627B-090E-4B00-B8A2-4B8E53EB27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9AADFD-B2CE-4580-9FF3-DB256C86A950}" type="pres">
      <dgm:prSet presAssocID="{2FA0627B-090E-4B00-B8A2-4B8E53EB2772}" presName="childText" presStyleLbl="revTx" presStyleIdx="2" presStyleCnt="4">
        <dgm:presLayoutVars>
          <dgm:bulletEnabled val="1"/>
        </dgm:presLayoutVars>
      </dgm:prSet>
      <dgm:spPr/>
    </dgm:pt>
    <dgm:pt modelId="{5BB4E172-8654-4694-B3E4-D512125F2725}" type="pres">
      <dgm:prSet presAssocID="{C31F4D9E-69B9-40D0-B775-0E8E957A65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7164CA-47D2-4989-93DD-735924A42DAD}" type="pres">
      <dgm:prSet presAssocID="{C31F4D9E-69B9-40D0-B775-0E8E957A654C}" presName="childText" presStyleLbl="revTx" presStyleIdx="3" presStyleCnt="4">
        <dgm:presLayoutVars>
          <dgm:bulletEnabled val="1"/>
        </dgm:presLayoutVars>
      </dgm:prSet>
      <dgm:spPr/>
    </dgm:pt>
    <dgm:pt modelId="{318E978B-D2BB-4D4D-9824-6C9270FA87CE}" type="pres">
      <dgm:prSet presAssocID="{CCBFB742-3BFE-4FA9-AA52-91A88A4B758B}" presName="parentText" presStyleLbl="node1" presStyleIdx="4" presStyleCnt="5">
        <dgm:presLayoutVars>
          <dgm:chMax val="0"/>
          <dgm:bulletEnabled val="1"/>
        </dgm:presLayoutVars>
      </dgm:prSet>
      <dgm:spPr>
        <a:xfrm>
          <a:off x="0" y="3574092"/>
          <a:ext cx="7812868" cy="579149"/>
        </a:xfrm>
        <a:prstGeom prst="roundRect">
          <a:avLst/>
        </a:prstGeom>
      </dgm:spPr>
    </dgm:pt>
  </dgm:ptLst>
  <dgm:cxnLst>
    <dgm:cxn modelId="{96776924-4DA7-40F7-9EF8-AA5E22C96CF5}" type="presOf" srcId="{0F21B3F1-B7BA-4F42-89E6-F5E58676B21F}" destId="{ACC508A0-6EA9-4DA9-A754-CDA6C36F07C3}" srcOrd="0" destOrd="0" presId="urn:microsoft.com/office/officeart/2005/8/layout/vList2"/>
    <dgm:cxn modelId="{4140C725-498B-450B-83EB-F37AFCF88193}" srcId="{2FA0627B-090E-4B00-B8A2-4B8E53EB2772}" destId="{BB8BA20B-B829-4CB9-9ECA-9875DABE1BA5}" srcOrd="0" destOrd="0" parTransId="{B73F62A9-BC0E-4756-B334-151DB091FFF4}" sibTransId="{69876805-6585-4D45-A567-3922E8B6A090}"/>
    <dgm:cxn modelId="{5AB45430-9CC7-411A-A813-3568390D5B7D}" type="presOf" srcId="{BB8BA20B-B829-4CB9-9ECA-9875DABE1BA5}" destId="{8E9AADFD-B2CE-4580-9FF3-DB256C86A950}" srcOrd="0" destOrd="0" presId="urn:microsoft.com/office/officeart/2005/8/layout/vList2"/>
    <dgm:cxn modelId="{5938C83D-714A-4AFA-B851-B8BBFDC40A20}" type="presOf" srcId="{1EA0DC8B-00E1-4883-8AA4-A9CDE5F80C3C}" destId="{0C0CAFA2-DDA5-47CF-8C26-5D435745F720}" srcOrd="0" destOrd="0" presId="urn:microsoft.com/office/officeart/2005/8/layout/vList2"/>
    <dgm:cxn modelId="{26901160-8E96-43A2-AB54-339D3C130AA7}" srcId="{936CA9F2-15A8-4B29-AD65-2558885BE523}" destId="{CCBFB742-3BFE-4FA9-AA52-91A88A4B758B}" srcOrd="4" destOrd="0" parTransId="{C22E8565-0DD4-4693-86E3-4E5166E9C6A6}" sibTransId="{CD4EA254-7B7A-4293-BF32-57F645411641}"/>
    <dgm:cxn modelId="{B4BF2D64-C697-4B17-B22A-C4ECA5A06BCC}" srcId="{936CA9F2-15A8-4B29-AD65-2558885BE523}" destId="{2FA0627B-090E-4B00-B8A2-4B8E53EB2772}" srcOrd="2" destOrd="0" parTransId="{163D600A-E1D9-4101-AB18-F83152F27BAC}" sibTransId="{968ABFB4-F2E7-4B33-9D78-A5654449BBAB}"/>
    <dgm:cxn modelId="{0D19BB65-80CA-459A-A03B-F8B00CE8943E}" srcId="{936CA9F2-15A8-4B29-AD65-2558885BE523}" destId="{65FC89E7-6521-41D1-A70E-3E113C87AB26}" srcOrd="1" destOrd="0" parTransId="{B3381079-7738-46DB-AAB7-84816B49CA13}" sibTransId="{599B0251-6CA4-4741-894A-F10E5BFA52D4}"/>
    <dgm:cxn modelId="{183FB649-F9B8-4F5E-BF12-368B60AFC82E}" type="presOf" srcId="{781EB933-D95A-4B32-8002-F4058BA87E3D}" destId="{EEF34DBB-D863-4307-B4D8-24CBE3CAAB77}" srcOrd="0" destOrd="0" presId="urn:microsoft.com/office/officeart/2005/8/layout/vList2"/>
    <dgm:cxn modelId="{3055A36F-8D26-4367-8DAE-0BAC82E07E6E}" srcId="{936CA9F2-15A8-4B29-AD65-2558885BE523}" destId="{C31F4D9E-69B9-40D0-B775-0E8E957A654C}" srcOrd="3" destOrd="0" parTransId="{37C51118-1E10-4F57-AF88-59F5C93E977D}" sibTransId="{73F8C292-8E4D-4B82-AD38-5C3475A64B56}"/>
    <dgm:cxn modelId="{E0032D7F-195E-4780-A77A-1C10891395E1}" srcId="{936CA9F2-15A8-4B29-AD65-2558885BE523}" destId="{1EA0DC8B-00E1-4883-8AA4-A9CDE5F80C3C}" srcOrd="0" destOrd="0" parTransId="{128B3FE2-4139-4217-B181-83551D4B8BCB}" sibTransId="{4A75FFA3-13F1-4FD4-82C7-BA8540463B66}"/>
    <dgm:cxn modelId="{FC29199C-2014-4C54-96DB-8AA05159F9A6}" type="presOf" srcId="{936CA9F2-15A8-4B29-AD65-2558885BE523}" destId="{9826C95B-0586-49E9-81BF-29A039BF23A4}" srcOrd="0" destOrd="0" presId="urn:microsoft.com/office/officeart/2005/8/layout/vList2"/>
    <dgm:cxn modelId="{420C3EA1-8666-48DB-B3E2-5A86DB6FFB4D}" srcId="{1EA0DC8B-00E1-4883-8AA4-A9CDE5F80C3C}" destId="{781EB933-D95A-4B32-8002-F4058BA87E3D}" srcOrd="0" destOrd="0" parTransId="{AFF5AFDF-7937-4300-A988-6A9C27FC6919}" sibTransId="{96B6A958-5E9F-4D9D-9233-5E62F43478E2}"/>
    <dgm:cxn modelId="{796B16C2-6FDE-418D-B8A6-D1A385C9A7A2}" type="presOf" srcId="{4D9FAFD1-45A9-45D6-98F2-801F4F76BA93}" destId="{747164CA-47D2-4989-93DD-735924A42DAD}" srcOrd="0" destOrd="0" presId="urn:microsoft.com/office/officeart/2005/8/layout/vList2"/>
    <dgm:cxn modelId="{9C6F78D1-8970-443A-B6BF-FA448B08CC6A}" srcId="{C31F4D9E-69B9-40D0-B775-0E8E957A654C}" destId="{4D9FAFD1-45A9-45D6-98F2-801F4F76BA93}" srcOrd="0" destOrd="0" parTransId="{BE477CBB-3AB6-4133-A59F-0FE22E7F1B68}" sibTransId="{2DDFB876-EB01-4D54-9EC0-B4B92FEB2B68}"/>
    <dgm:cxn modelId="{F98CF1D2-B1D6-4AD9-BD4A-FA32F49C2D28}" type="presOf" srcId="{C31F4D9E-69B9-40D0-B775-0E8E957A654C}" destId="{5BB4E172-8654-4694-B3E4-D512125F2725}" srcOrd="0" destOrd="0" presId="urn:microsoft.com/office/officeart/2005/8/layout/vList2"/>
    <dgm:cxn modelId="{BF8338DE-102A-4955-B142-71A9D80EF22D}" type="presOf" srcId="{65FC89E7-6521-41D1-A70E-3E113C87AB26}" destId="{EC1C0E6B-FCB9-4A63-A40E-65133A1BB58C}" srcOrd="0" destOrd="0" presId="urn:microsoft.com/office/officeart/2005/8/layout/vList2"/>
    <dgm:cxn modelId="{0BAD75E0-BF22-4C72-8388-5B121C6FB329}" srcId="{65FC89E7-6521-41D1-A70E-3E113C87AB26}" destId="{0F21B3F1-B7BA-4F42-89E6-F5E58676B21F}" srcOrd="0" destOrd="0" parTransId="{F45AD127-E3AF-4519-A0FC-4D5AF899DF71}" sibTransId="{1B6EF088-1A6E-4B2F-9F3B-5EF0397F6179}"/>
    <dgm:cxn modelId="{FD12B1E0-4765-459C-8136-0383A0EDE907}" type="presOf" srcId="{2FA0627B-090E-4B00-B8A2-4B8E53EB2772}" destId="{47F891D2-3B4E-40B8-A2BF-733911C41FEF}" srcOrd="0" destOrd="0" presId="urn:microsoft.com/office/officeart/2005/8/layout/vList2"/>
    <dgm:cxn modelId="{17AD5DE7-7E53-4C63-BA82-418C2C802994}" type="presOf" srcId="{CCBFB742-3BFE-4FA9-AA52-91A88A4B758B}" destId="{318E978B-D2BB-4D4D-9824-6C9270FA87CE}" srcOrd="0" destOrd="0" presId="urn:microsoft.com/office/officeart/2005/8/layout/vList2"/>
    <dgm:cxn modelId="{1A029415-7343-4461-95C1-3B40CF6286BA}" type="presParOf" srcId="{9826C95B-0586-49E9-81BF-29A039BF23A4}" destId="{0C0CAFA2-DDA5-47CF-8C26-5D435745F720}" srcOrd="0" destOrd="0" presId="urn:microsoft.com/office/officeart/2005/8/layout/vList2"/>
    <dgm:cxn modelId="{06739248-3B77-46CB-B78F-1479BF5671C3}" type="presParOf" srcId="{9826C95B-0586-49E9-81BF-29A039BF23A4}" destId="{EEF34DBB-D863-4307-B4D8-24CBE3CAAB77}" srcOrd="1" destOrd="0" presId="urn:microsoft.com/office/officeart/2005/8/layout/vList2"/>
    <dgm:cxn modelId="{C1F08CC1-0B6F-4A7C-9571-DC72E8AC6807}" type="presParOf" srcId="{9826C95B-0586-49E9-81BF-29A039BF23A4}" destId="{EC1C0E6B-FCB9-4A63-A40E-65133A1BB58C}" srcOrd="2" destOrd="0" presId="urn:microsoft.com/office/officeart/2005/8/layout/vList2"/>
    <dgm:cxn modelId="{ADA38C5B-54A1-49B8-87FC-440FA7B7AC03}" type="presParOf" srcId="{9826C95B-0586-49E9-81BF-29A039BF23A4}" destId="{ACC508A0-6EA9-4DA9-A754-CDA6C36F07C3}" srcOrd="3" destOrd="0" presId="urn:microsoft.com/office/officeart/2005/8/layout/vList2"/>
    <dgm:cxn modelId="{339BBD98-F23B-42F0-899F-E201EE42B142}" type="presParOf" srcId="{9826C95B-0586-49E9-81BF-29A039BF23A4}" destId="{47F891D2-3B4E-40B8-A2BF-733911C41FEF}" srcOrd="4" destOrd="0" presId="urn:microsoft.com/office/officeart/2005/8/layout/vList2"/>
    <dgm:cxn modelId="{AE74DAEA-D323-4CC5-99F2-D0320E1C17F6}" type="presParOf" srcId="{9826C95B-0586-49E9-81BF-29A039BF23A4}" destId="{8E9AADFD-B2CE-4580-9FF3-DB256C86A950}" srcOrd="5" destOrd="0" presId="urn:microsoft.com/office/officeart/2005/8/layout/vList2"/>
    <dgm:cxn modelId="{177B9613-535D-4965-9C61-770BA43B5277}" type="presParOf" srcId="{9826C95B-0586-49E9-81BF-29A039BF23A4}" destId="{5BB4E172-8654-4694-B3E4-D512125F2725}" srcOrd="6" destOrd="0" presId="urn:microsoft.com/office/officeart/2005/8/layout/vList2"/>
    <dgm:cxn modelId="{313186D9-1CC2-4B9A-A224-95A063EA876F}" type="presParOf" srcId="{9826C95B-0586-49E9-81BF-29A039BF23A4}" destId="{747164CA-47D2-4989-93DD-735924A42DAD}" srcOrd="7" destOrd="0" presId="urn:microsoft.com/office/officeart/2005/8/layout/vList2"/>
    <dgm:cxn modelId="{3FD35221-E8CE-49DE-9E84-7BC9C3283FA5}" type="presParOf" srcId="{9826C95B-0586-49E9-81BF-29A039BF23A4}" destId="{318E978B-D2BB-4D4D-9824-6C9270FA87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CAFA2-DDA5-47CF-8C26-5D435745F720}">
      <dsp:nvSpPr>
        <dsp:cNvPr id="0" name=""/>
        <dsp:cNvSpPr/>
      </dsp:nvSpPr>
      <dsp:spPr>
        <a:xfrm>
          <a:off x="0" y="49606"/>
          <a:ext cx="7812868" cy="57553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Introduction and motivation</a:t>
          </a:r>
        </a:p>
      </dsp:txBody>
      <dsp:txXfrm>
        <a:off x="28095" y="77701"/>
        <a:ext cx="7756678" cy="519340"/>
      </dsp:txXfrm>
    </dsp:sp>
    <dsp:sp modelId="{EEF34DBB-D863-4307-B4D8-24CBE3CAAB77}">
      <dsp:nvSpPr>
        <dsp:cNvPr id="0" name=""/>
        <dsp:cNvSpPr/>
      </dsp:nvSpPr>
      <dsp:spPr>
        <a:xfrm>
          <a:off x="0" y="625136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625136"/>
        <a:ext cx="7812868" cy="298080"/>
      </dsp:txXfrm>
    </dsp:sp>
    <dsp:sp modelId="{EC1C0E6B-FCB9-4A63-A40E-65133A1BB58C}">
      <dsp:nvSpPr>
        <dsp:cNvPr id="0" name=""/>
        <dsp:cNvSpPr/>
      </dsp:nvSpPr>
      <dsp:spPr>
        <a:xfrm>
          <a:off x="0" y="923216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noProof="0" dirty="0">
              <a:latin typeface="Trebuchet MS" panose="020B0603020202020204" pitchFamily="34" charset="0"/>
            </a:rPr>
            <a:t>Context and background</a:t>
          </a:r>
          <a:endParaRPr lang="en-US" kern="1200" noProof="0" dirty="0"/>
        </a:p>
      </dsp:txBody>
      <dsp:txXfrm>
        <a:off x="28095" y="951311"/>
        <a:ext cx="7756678" cy="519340"/>
      </dsp:txXfrm>
    </dsp:sp>
    <dsp:sp modelId="{ACC508A0-6EA9-4DA9-A754-CDA6C36F07C3}">
      <dsp:nvSpPr>
        <dsp:cNvPr id="0" name=""/>
        <dsp:cNvSpPr/>
      </dsp:nvSpPr>
      <dsp:spPr>
        <a:xfrm>
          <a:off x="0" y="1498746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i="0" kern="1200" noProof="0" dirty="0">
            <a:latin typeface="Trebuchet MS" panose="020B0603020202020204" pitchFamily="34" charset="0"/>
          </a:endParaRPr>
        </a:p>
      </dsp:txBody>
      <dsp:txXfrm>
        <a:off x="0" y="1498746"/>
        <a:ext cx="7812868" cy="298080"/>
      </dsp:txXfrm>
    </dsp:sp>
    <dsp:sp modelId="{47F891D2-3B4E-40B8-A2BF-733911C41FEF}">
      <dsp:nvSpPr>
        <dsp:cNvPr id="0" name=""/>
        <dsp:cNvSpPr/>
      </dsp:nvSpPr>
      <dsp:spPr>
        <a:xfrm>
          <a:off x="0" y="1796826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Architecture</a:t>
          </a:r>
          <a:endParaRPr lang="en-US" kern="1200" noProof="0" dirty="0"/>
        </a:p>
      </dsp:txBody>
      <dsp:txXfrm>
        <a:off x="28095" y="1824921"/>
        <a:ext cx="7756678" cy="519340"/>
      </dsp:txXfrm>
    </dsp:sp>
    <dsp:sp modelId="{8E9AADFD-B2CE-4580-9FF3-DB256C86A950}">
      <dsp:nvSpPr>
        <dsp:cNvPr id="0" name=""/>
        <dsp:cNvSpPr/>
      </dsp:nvSpPr>
      <dsp:spPr>
        <a:xfrm>
          <a:off x="0" y="2372357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2372357"/>
        <a:ext cx="7812868" cy="298080"/>
      </dsp:txXfrm>
    </dsp:sp>
    <dsp:sp modelId="{5BB4E172-8654-4694-B3E4-D512125F2725}">
      <dsp:nvSpPr>
        <dsp:cNvPr id="0" name=""/>
        <dsp:cNvSpPr/>
      </dsp:nvSpPr>
      <dsp:spPr>
        <a:xfrm>
          <a:off x="0" y="2670437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Verification and synthesis</a:t>
          </a:r>
        </a:p>
      </dsp:txBody>
      <dsp:txXfrm>
        <a:off x="28095" y="2698532"/>
        <a:ext cx="7756678" cy="519340"/>
      </dsp:txXfrm>
    </dsp:sp>
    <dsp:sp modelId="{747164CA-47D2-4989-93DD-735924A42DAD}">
      <dsp:nvSpPr>
        <dsp:cNvPr id="0" name=""/>
        <dsp:cNvSpPr/>
      </dsp:nvSpPr>
      <dsp:spPr>
        <a:xfrm>
          <a:off x="0" y="3245967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3245967"/>
        <a:ext cx="7812868" cy="298080"/>
      </dsp:txXfrm>
    </dsp:sp>
    <dsp:sp modelId="{318E978B-D2BB-4D4D-9824-6C9270FA87CE}">
      <dsp:nvSpPr>
        <dsp:cNvPr id="0" name=""/>
        <dsp:cNvSpPr/>
      </dsp:nvSpPr>
      <dsp:spPr>
        <a:xfrm>
          <a:off x="0" y="3544047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Conclusions</a:t>
          </a:r>
        </a:p>
      </dsp:txBody>
      <dsp:txXfrm>
        <a:off x="28095" y="3572142"/>
        <a:ext cx="7756678" cy="51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CAFA2-DDA5-47CF-8C26-5D435745F720}">
      <dsp:nvSpPr>
        <dsp:cNvPr id="0" name=""/>
        <dsp:cNvSpPr/>
      </dsp:nvSpPr>
      <dsp:spPr>
        <a:xfrm>
          <a:off x="0" y="49606"/>
          <a:ext cx="7812868" cy="575530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Introduction and motivation</a:t>
          </a:r>
        </a:p>
      </dsp:txBody>
      <dsp:txXfrm>
        <a:off x="28095" y="77701"/>
        <a:ext cx="7756678" cy="519340"/>
      </dsp:txXfrm>
    </dsp:sp>
    <dsp:sp modelId="{EEF34DBB-D863-4307-B4D8-24CBE3CAAB77}">
      <dsp:nvSpPr>
        <dsp:cNvPr id="0" name=""/>
        <dsp:cNvSpPr/>
      </dsp:nvSpPr>
      <dsp:spPr>
        <a:xfrm>
          <a:off x="0" y="625136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625136"/>
        <a:ext cx="7812868" cy="298080"/>
      </dsp:txXfrm>
    </dsp:sp>
    <dsp:sp modelId="{EC1C0E6B-FCB9-4A63-A40E-65133A1BB58C}">
      <dsp:nvSpPr>
        <dsp:cNvPr id="0" name=""/>
        <dsp:cNvSpPr/>
      </dsp:nvSpPr>
      <dsp:spPr>
        <a:xfrm>
          <a:off x="0" y="923216"/>
          <a:ext cx="7812868" cy="57553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noProof="0" dirty="0">
              <a:latin typeface="Trebuchet MS" panose="020B0603020202020204" pitchFamily="34" charset="0"/>
            </a:rPr>
            <a:t>Context </a:t>
          </a: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and</a:t>
          </a:r>
          <a:r>
            <a:rPr lang="en-US" sz="2400" i="0" kern="1200" noProof="0" dirty="0">
              <a:latin typeface="Trebuchet MS" panose="020B0603020202020204" pitchFamily="34" charset="0"/>
            </a:rPr>
            <a:t> background</a:t>
          </a:r>
          <a:endParaRPr lang="en-US" kern="1200" noProof="0" dirty="0"/>
        </a:p>
      </dsp:txBody>
      <dsp:txXfrm>
        <a:off x="28095" y="951311"/>
        <a:ext cx="7756678" cy="519340"/>
      </dsp:txXfrm>
    </dsp:sp>
    <dsp:sp modelId="{ACC508A0-6EA9-4DA9-A754-CDA6C36F07C3}">
      <dsp:nvSpPr>
        <dsp:cNvPr id="0" name=""/>
        <dsp:cNvSpPr/>
      </dsp:nvSpPr>
      <dsp:spPr>
        <a:xfrm>
          <a:off x="0" y="1498746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i="0" kern="1200" noProof="0" dirty="0">
            <a:latin typeface="Trebuchet MS" panose="020B0603020202020204" pitchFamily="34" charset="0"/>
          </a:endParaRPr>
        </a:p>
      </dsp:txBody>
      <dsp:txXfrm>
        <a:off x="0" y="1498746"/>
        <a:ext cx="7812868" cy="298080"/>
      </dsp:txXfrm>
    </dsp:sp>
    <dsp:sp modelId="{47F891D2-3B4E-40B8-A2BF-733911C41FEF}">
      <dsp:nvSpPr>
        <dsp:cNvPr id="0" name=""/>
        <dsp:cNvSpPr/>
      </dsp:nvSpPr>
      <dsp:spPr>
        <a:xfrm>
          <a:off x="0" y="1796826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Architecture</a:t>
          </a:r>
          <a:endParaRPr lang="en-US" kern="1200" noProof="0" dirty="0"/>
        </a:p>
      </dsp:txBody>
      <dsp:txXfrm>
        <a:off x="28095" y="1824921"/>
        <a:ext cx="7756678" cy="519340"/>
      </dsp:txXfrm>
    </dsp:sp>
    <dsp:sp modelId="{8E9AADFD-B2CE-4580-9FF3-DB256C86A950}">
      <dsp:nvSpPr>
        <dsp:cNvPr id="0" name=""/>
        <dsp:cNvSpPr/>
      </dsp:nvSpPr>
      <dsp:spPr>
        <a:xfrm>
          <a:off x="0" y="2372357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2372357"/>
        <a:ext cx="7812868" cy="298080"/>
      </dsp:txXfrm>
    </dsp:sp>
    <dsp:sp modelId="{5BB4E172-8654-4694-B3E4-D512125F2725}">
      <dsp:nvSpPr>
        <dsp:cNvPr id="0" name=""/>
        <dsp:cNvSpPr/>
      </dsp:nvSpPr>
      <dsp:spPr>
        <a:xfrm>
          <a:off x="0" y="2670437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Verification and synthesis</a:t>
          </a:r>
        </a:p>
      </dsp:txBody>
      <dsp:txXfrm>
        <a:off x="28095" y="2698532"/>
        <a:ext cx="7756678" cy="519340"/>
      </dsp:txXfrm>
    </dsp:sp>
    <dsp:sp modelId="{747164CA-47D2-4989-93DD-735924A42DAD}">
      <dsp:nvSpPr>
        <dsp:cNvPr id="0" name=""/>
        <dsp:cNvSpPr/>
      </dsp:nvSpPr>
      <dsp:spPr>
        <a:xfrm>
          <a:off x="0" y="3245967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3245967"/>
        <a:ext cx="7812868" cy="298080"/>
      </dsp:txXfrm>
    </dsp:sp>
    <dsp:sp modelId="{318E978B-D2BB-4D4D-9824-6C9270FA87CE}">
      <dsp:nvSpPr>
        <dsp:cNvPr id="0" name=""/>
        <dsp:cNvSpPr/>
      </dsp:nvSpPr>
      <dsp:spPr>
        <a:xfrm>
          <a:off x="0" y="3544047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Conclusions</a:t>
          </a:r>
        </a:p>
      </dsp:txBody>
      <dsp:txXfrm>
        <a:off x="28095" y="3572142"/>
        <a:ext cx="7756678" cy="519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CAFA2-DDA5-47CF-8C26-5D435745F720}">
      <dsp:nvSpPr>
        <dsp:cNvPr id="0" name=""/>
        <dsp:cNvSpPr/>
      </dsp:nvSpPr>
      <dsp:spPr>
        <a:xfrm>
          <a:off x="0" y="18191"/>
          <a:ext cx="7812868" cy="561600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Introduction and motivation</a:t>
          </a:r>
        </a:p>
      </dsp:txBody>
      <dsp:txXfrm>
        <a:off x="27415" y="45606"/>
        <a:ext cx="7758038" cy="506770"/>
      </dsp:txXfrm>
    </dsp:sp>
    <dsp:sp modelId="{EEF34DBB-D863-4307-B4D8-24CBE3CAAB77}">
      <dsp:nvSpPr>
        <dsp:cNvPr id="0" name=""/>
        <dsp:cNvSpPr/>
      </dsp:nvSpPr>
      <dsp:spPr>
        <a:xfrm>
          <a:off x="0" y="579791"/>
          <a:ext cx="781286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noProof="0" dirty="0"/>
        </a:p>
      </dsp:txBody>
      <dsp:txXfrm>
        <a:off x="0" y="579791"/>
        <a:ext cx="7812868" cy="331200"/>
      </dsp:txXfrm>
    </dsp:sp>
    <dsp:sp modelId="{EC1C0E6B-FCB9-4A63-A40E-65133A1BB58C}">
      <dsp:nvSpPr>
        <dsp:cNvPr id="0" name=""/>
        <dsp:cNvSpPr/>
      </dsp:nvSpPr>
      <dsp:spPr>
        <a:xfrm>
          <a:off x="0" y="910991"/>
          <a:ext cx="7812868" cy="561600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Context and background</a:t>
          </a:r>
        </a:p>
      </dsp:txBody>
      <dsp:txXfrm>
        <a:off x="27415" y="938406"/>
        <a:ext cx="7758038" cy="506770"/>
      </dsp:txXfrm>
    </dsp:sp>
    <dsp:sp modelId="{ACC508A0-6EA9-4DA9-A754-CDA6C36F07C3}">
      <dsp:nvSpPr>
        <dsp:cNvPr id="0" name=""/>
        <dsp:cNvSpPr/>
      </dsp:nvSpPr>
      <dsp:spPr>
        <a:xfrm>
          <a:off x="0" y="1472591"/>
          <a:ext cx="781286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i="0" kern="1200" noProof="0" dirty="0">
            <a:latin typeface="Trebuchet MS" panose="020B0603020202020204" pitchFamily="34" charset="0"/>
          </a:endParaRPr>
        </a:p>
      </dsp:txBody>
      <dsp:txXfrm>
        <a:off x="0" y="1472591"/>
        <a:ext cx="7812868" cy="331200"/>
      </dsp:txXfrm>
    </dsp:sp>
    <dsp:sp modelId="{47F891D2-3B4E-40B8-A2BF-733911C41FEF}">
      <dsp:nvSpPr>
        <dsp:cNvPr id="0" name=""/>
        <dsp:cNvSpPr/>
      </dsp:nvSpPr>
      <dsp:spPr>
        <a:xfrm>
          <a:off x="0" y="1803791"/>
          <a:ext cx="7812868" cy="56160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Architecture</a:t>
          </a:r>
        </a:p>
      </dsp:txBody>
      <dsp:txXfrm>
        <a:off x="27415" y="1831206"/>
        <a:ext cx="7758038" cy="506770"/>
      </dsp:txXfrm>
    </dsp:sp>
    <dsp:sp modelId="{8E9AADFD-B2CE-4580-9FF3-DB256C86A950}">
      <dsp:nvSpPr>
        <dsp:cNvPr id="0" name=""/>
        <dsp:cNvSpPr/>
      </dsp:nvSpPr>
      <dsp:spPr>
        <a:xfrm>
          <a:off x="0" y="2365392"/>
          <a:ext cx="781286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noProof="0" dirty="0"/>
        </a:p>
      </dsp:txBody>
      <dsp:txXfrm>
        <a:off x="0" y="2365392"/>
        <a:ext cx="7812868" cy="331200"/>
      </dsp:txXfrm>
    </dsp:sp>
    <dsp:sp modelId="{5BB4E172-8654-4694-B3E4-D512125F2725}">
      <dsp:nvSpPr>
        <dsp:cNvPr id="0" name=""/>
        <dsp:cNvSpPr/>
      </dsp:nvSpPr>
      <dsp:spPr>
        <a:xfrm>
          <a:off x="0" y="2696592"/>
          <a:ext cx="7812868" cy="561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Verification and synthesis</a:t>
          </a:r>
        </a:p>
      </dsp:txBody>
      <dsp:txXfrm>
        <a:off x="27415" y="2724007"/>
        <a:ext cx="7758038" cy="506770"/>
      </dsp:txXfrm>
    </dsp:sp>
    <dsp:sp modelId="{747164CA-47D2-4989-93DD-735924A42DAD}">
      <dsp:nvSpPr>
        <dsp:cNvPr id="0" name=""/>
        <dsp:cNvSpPr/>
      </dsp:nvSpPr>
      <dsp:spPr>
        <a:xfrm>
          <a:off x="0" y="3258192"/>
          <a:ext cx="781286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noProof="0" dirty="0"/>
        </a:p>
      </dsp:txBody>
      <dsp:txXfrm>
        <a:off x="0" y="3258192"/>
        <a:ext cx="7812868" cy="331200"/>
      </dsp:txXfrm>
    </dsp:sp>
    <dsp:sp modelId="{318E978B-D2BB-4D4D-9824-6C9270FA87CE}">
      <dsp:nvSpPr>
        <dsp:cNvPr id="0" name=""/>
        <dsp:cNvSpPr/>
      </dsp:nvSpPr>
      <dsp:spPr>
        <a:xfrm>
          <a:off x="0" y="3589392"/>
          <a:ext cx="7812868" cy="561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Conclusions</a:t>
          </a:r>
        </a:p>
      </dsp:txBody>
      <dsp:txXfrm>
        <a:off x="27415" y="3616807"/>
        <a:ext cx="7758038" cy="506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CAFA2-DDA5-47CF-8C26-5D435745F720}">
      <dsp:nvSpPr>
        <dsp:cNvPr id="0" name=""/>
        <dsp:cNvSpPr/>
      </dsp:nvSpPr>
      <dsp:spPr>
        <a:xfrm>
          <a:off x="0" y="49606"/>
          <a:ext cx="7812868" cy="575530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Introduction and motivation</a:t>
          </a:r>
        </a:p>
      </dsp:txBody>
      <dsp:txXfrm>
        <a:off x="28095" y="77701"/>
        <a:ext cx="7756678" cy="519340"/>
      </dsp:txXfrm>
    </dsp:sp>
    <dsp:sp modelId="{EEF34DBB-D863-4307-B4D8-24CBE3CAAB77}">
      <dsp:nvSpPr>
        <dsp:cNvPr id="0" name=""/>
        <dsp:cNvSpPr/>
      </dsp:nvSpPr>
      <dsp:spPr>
        <a:xfrm>
          <a:off x="0" y="625136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625136"/>
        <a:ext cx="7812868" cy="298080"/>
      </dsp:txXfrm>
    </dsp:sp>
    <dsp:sp modelId="{EC1C0E6B-FCB9-4A63-A40E-65133A1BB58C}">
      <dsp:nvSpPr>
        <dsp:cNvPr id="0" name=""/>
        <dsp:cNvSpPr/>
      </dsp:nvSpPr>
      <dsp:spPr>
        <a:xfrm>
          <a:off x="0" y="923216"/>
          <a:ext cx="7812868" cy="575530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Context and background</a:t>
          </a:r>
        </a:p>
      </dsp:txBody>
      <dsp:txXfrm>
        <a:off x="28095" y="951311"/>
        <a:ext cx="7756678" cy="519340"/>
      </dsp:txXfrm>
    </dsp:sp>
    <dsp:sp modelId="{ACC508A0-6EA9-4DA9-A754-CDA6C36F07C3}">
      <dsp:nvSpPr>
        <dsp:cNvPr id="0" name=""/>
        <dsp:cNvSpPr/>
      </dsp:nvSpPr>
      <dsp:spPr>
        <a:xfrm>
          <a:off x="0" y="1498746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i="0" kern="1200" noProof="0" dirty="0">
            <a:latin typeface="Trebuchet MS" panose="020B0603020202020204" pitchFamily="34" charset="0"/>
          </a:endParaRPr>
        </a:p>
      </dsp:txBody>
      <dsp:txXfrm>
        <a:off x="0" y="1498746"/>
        <a:ext cx="7812868" cy="298080"/>
      </dsp:txXfrm>
    </dsp:sp>
    <dsp:sp modelId="{47F891D2-3B4E-40B8-A2BF-733911C41FEF}">
      <dsp:nvSpPr>
        <dsp:cNvPr id="0" name=""/>
        <dsp:cNvSpPr/>
      </dsp:nvSpPr>
      <dsp:spPr>
        <a:xfrm>
          <a:off x="0" y="1796826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Architecture</a:t>
          </a:r>
          <a:endParaRPr lang="en-US" kern="1200" noProof="0" dirty="0"/>
        </a:p>
      </dsp:txBody>
      <dsp:txXfrm>
        <a:off x="28095" y="1824921"/>
        <a:ext cx="7756678" cy="519340"/>
      </dsp:txXfrm>
    </dsp:sp>
    <dsp:sp modelId="{8E9AADFD-B2CE-4580-9FF3-DB256C86A950}">
      <dsp:nvSpPr>
        <dsp:cNvPr id="0" name=""/>
        <dsp:cNvSpPr/>
      </dsp:nvSpPr>
      <dsp:spPr>
        <a:xfrm>
          <a:off x="0" y="2372357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2372357"/>
        <a:ext cx="7812868" cy="298080"/>
      </dsp:txXfrm>
    </dsp:sp>
    <dsp:sp modelId="{5BB4E172-8654-4694-B3E4-D512125F2725}">
      <dsp:nvSpPr>
        <dsp:cNvPr id="0" name=""/>
        <dsp:cNvSpPr/>
      </dsp:nvSpPr>
      <dsp:spPr>
        <a:xfrm>
          <a:off x="0" y="2670437"/>
          <a:ext cx="7812868" cy="57553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Verification and synthesis</a:t>
          </a:r>
        </a:p>
      </dsp:txBody>
      <dsp:txXfrm>
        <a:off x="28095" y="2698532"/>
        <a:ext cx="7756678" cy="519340"/>
      </dsp:txXfrm>
    </dsp:sp>
    <dsp:sp modelId="{747164CA-47D2-4989-93DD-735924A42DAD}">
      <dsp:nvSpPr>
        <dsp:cNvPr id="0" name=""/>
        <dsp:cNvSpPr/>
      </dsp:nvSpPr>
      <dsp:spPr>
        <a:xfrm>
          <a:off x="0" y="3245967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3245967"/>
        <a:ext cx="7812868" cy="298080"/>
      </dsp:txXfrm>
    </dsp:sp>
    <dsp:sp modelId="{318E978B-D2BB-4D4D-9824-6C9270FA87CE}">
      <dsp:nvSpPr>
        <dsp:cNvPr id="0" name=""/>
        <dsp:cNvSpPr/>
      </dsp:nvSpPr>
      <dsp:spPr>
        <a:xfrm>
          <a:off x="0" y="3544047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Conclusions</a:t>
          </a:r>
        </a:p>
      </dsp:txBody>
      <dsp:txXfrm>
        <a:off x="28095" y="3572142"/>
        <a:ext cx="7756678" cy="519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CAFA2-DDA5-47CF-8C26-5D435745F720}">
      <dsp:nvSpPr>
        <dsp:cNvPr id="0" name=""/>
        <dsp:cNvSpPr/>
      </dsp:nvSpPr>
      <dsp:spPr>
        <a:xfrm>
          <a:off x="0" y="49606"/>
          <a:ext cx="7812868" cy="575530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Introduction and motivation</a:t>
          </a:r>
        </a:p>
      </dsp:txBody>
      <dsp:txXfrm>
        <a:off x="28095" y="77701"/>
        <a:ext cx="7756678" cy="519340"/>
      </dsp:txXfrm>
    </dsp:sp>
    <dsp:sp modelId="{EEF34DBB-D863-4307-B4D8-24CBE3CAAB77}">
      <dsp:nvSpPr>
        <dsp:cNvPr id="0" name=""/>
        <dsp:cNvSpPr/>
      </dsp:nvSpPr>
      <dsp:spPr>
        <a:xfrm>
          <a:off x="0" y="625136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625136"/>
        <a:ext cx="7812868" cy="298080"/>
      </dsp:txXfrm>
    </dsp:sp>
    <dsp:sp modelId="{EC1C0E6B-FCB9-4A63-A40E-65133A1BB58C}">
      <dsp:nvSpPr>
        <dsp:cNvPr id="0" name=""/>
        <dsp:cNvSpPr/>
      </dsp:nvSpPr>
      <dsp:spPr>
        <a:xfrm>
          <a:off x="0" y="923216"/>
          <a:ext cx="7812868" cy="575530"/>
        </a:xfrm>
        <a:prstGeom prst="roundRect">
          <a:avLst/>
        </a:prstGeom>
        <a:gradFill rotWithShape="0">
          <a:gsLst>
            <a:gs pos="0">
              <a:srgbClr val="4F81BD">
                <a:shade val="80000"/>
                <a:hueOff val="244997"/>
                <a:satOff val="-3514"/>
                <a:lumOff val="20492"/>
                <a:alphaOff val="0"/>
                <a:shade val="51000"/>
                <a:satMod val="130000"/>
              </a:srgbClr>
            </a:gs>
            <a:gs pos="80000">
              <a:srgbClr val="4F81BD">
                <a:shade val="80000"/>
                <a:hueOff val="244997"/>
                <a:satOff val="-3514"/>
                <a:lumOff val="20492"/>
                <a:alphaOff val="0"/>
                <a:shade val="93000"/>
                <a:satMod val="130000"/>
              </a:srgbClr>
            </a:gs>
            <a:gs pos="100000">
              <a:srgbClr val="4F81BD">
                <a:shade val="80000"/>
                <a:hueOff val="244997"/>
                <a:satOff val="-3514"/>
                <a:lumOff val="2049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Context and background</a:t>
          </a:r>
        </a:p>
      </dsp:txBody>
      <dsp:txXfrm>
        <a:off x="28095" y="951311"/>
        <a:ext cx="7756678" cy="519340"/>
      </dsp:txXfrm>
    </dsp:sp>
    <dsp:sp modelId="{ACC508A0-6EA9-4DA9-A754-CDA6C36F07C3}">
      <dsp:nvSpPr>
        <dsp:cNvPr id="0" name=""/>
        <dsp:cNvSpPr/>
      </dsp:nvSpPr>
      <dsp:spPr>
        <a:xfrm>
          <a:off x="0" y="1498746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i="0" kern="1200" noProof="0" dirty="0">
            <a:latin typeface="Trebuchet MS" panose="020B0603020202020204" pitchFamily="34" charset="0"/>
          </a:endParaRPr>
        </a:p>
      </dsp:txBody>
      <dsp:txXfrm>
        <a:off x="0" y="1498746"/>
        <a:ext cx="7812868" cy="298080"/>
      </dsp:txXfrm>
    </dsp:sp>
    <dsp:sp modelId="{47F891D2-3B4E-40B8-A2BF-733911C41FEF}">
      <dsp:nvSpPr>
        <dsp:cNvPr id="0" name=""/>
        <dsp:cNvSpPr/>
      </dsp:nvSpPr>
      <dsp:spPr>
        <a:xfrm>
          <a:off x="0" y="1796826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Architecture</a:t>
          </a:r>
          <a:endParaRPr lang="en-US" kern="1200" noProof="0" dirty="0"/>
        </a:p>
      </dsp:txBody>
      <dsp:txXfrm>
        <a:off x="28095" y="1824921"/>
        <a:ext cx="7756678" cy="519340"/>
      </dsp:txXfrm>
    </dsp:sp>
    <dsp:sp modelId="{8E9AADFD-B2CE-4580-9FF3-DB256C86A950}">
      <dsp:nvSpPr>
        <dsp:cNvPr id="0" name=""/>
        <dsp:cNvSpPr/>
      </dsp:nvSpPr>
      <dsp:spPr>
        <a:xfrm>
          <a:off x="0" y="2372357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2372357"/>
        <a:ext cx="7812868" cy="298080"/>
      </dsp:txXfrm>
    </dsp:sp>
    <dsp:sp modelId="{5BB4E172-8654-4694-B3E4-D512125F2725}">
      <dsp:nvSpPr>
        <dsp:cNvPr id="0" name=""/>
        <dsp:cNvSpPr/>
      </dsp:nvSpPr>
      <dsp:spPr>
        <a:xfrm>
          <a:off x="0" y="2670437"/>
          <a:ext cx="7812868" cy="5755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rebuchet MS" panose="020B0603020202020204" pitchFamily="34" charset="0"/>
            </a:rPr>
            <a:t>Verification and synthesis</a:t>
          </a:r>
        </a:p>
      </dsp:txBody>
      <dsp:txXfrm>
        <a:off x="28095" y="2698532"/>
        <a:ext cx="7756678" cy="519340"/>
      </dsp:txXfrm>
    </dsp:sp>
    <dsp:sp modelId="{747164CA-47D2-4989-93DD-735924A42DAD}">
      <dsp:nvSpPr>
        <dsp:cNvPr id="0" name=""/>
        <dsp:cNvSpPr/>
      </dsp:nvSpPr>
      <dsp:spPr>
        <a:xfrm>
          <a:off x="0" y="3245967"/>
          <a:ext cx="78128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3245967"/>
        <a:ext cx="7812868" cy="298080"/>
      </dsp:txXfrm>
    </dsp:sp>
    <dsp:sp modelId="{318E978B-D2BB-4D4D-9824-6C9270FA87CE}">
      <dsp:nvSpPr>
        <dsp:cNvPr id="0" name=""/>
        <dsp:cNvSpPr/>
      </dsp:nvSpPr>
      <dsp:spPr>
        <a:xfrm>
          <a:off x="0" y="3544047"/>
          <a:ext cx="7812868" cy="57553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noProof="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Conclusions</a:t>
          </a:r>
        </a:p>
      </dsp:txBody>
      <dsp:txXfrm>
        <a:off x="28095" y="3572142"/>
        <a:ext cx="7756678" cy="51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E1E8-6DC7-4CCC-B284-72993ECFB9EC}" type="datetimeFigureOut">
              <a:rPr lang="es-ES_tradnl" smtClean="0"/>
              <a:t>13/10/2023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5FDCF-B4CF-42B4-ADE6-DDC7AEDCC03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926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5936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Trebuchet MS" panose="020B0603020202020204" pitchFamily="34" charset="0"/>
              </a:rPr>
              <a:t>The weight vector is updated according to the prediction error.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085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Trebuchet MS" panose="020B0603020202020204" pitchFamily="34" charset="0"/>
              </a:rPr>
              <a:t>The weight vector is updated according to the prediction error.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345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124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Trebuchet MS" panose="020B0603020202020204" pitchFamily="34" charset="0"/>
              </a:rPr>
              <a:t>The weight vector is updated according to the prediction error.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9762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rebuchet MS" panose="020B0603020202020204" pitchFamily="34" charset="0"/>
              </a:rPr>
              <a:t>The weight vector is updated according to the prediction error.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9723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Same family as the radiant tolerant </a:t>
            </a:r>
            <a:r>
              <a:rPr lang="en-US" sz="1200" dirty="0" err="1">
                <a:latin typeface="Trebuchet MS" panose="020B0603020202020204" pitchFamily="34" charset="0"/>
              </a:rPr>
              <a:t>Kintex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UltraScale</a:t>
            </a:r>
            <a:r>
              <a:rPr lang="en-US" sz="1200" dirty="0">
                <a:latin typeface="Trebuchet MS" panose="020B0603020202020204" pitchFamily="34" charset="0"/>
              </a:rPr>
              <a:t> XQRKU060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826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Trebuchet MS" panose="020B0603020202020204" pitchFamily="34" charset="0"/>
              </a:rPr>
              <a:t>The weight vector is updated according to the prediction error.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7331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230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750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387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Lossless</a:t>
            </a:r>
            <a:r>
              <a:rPr lang="es-ES_tradnl" dirty="0"/>
              <a:t> </a:t>
            </a:r>
            <a:r>
              <a:rPr lang="es-ES_tradnl" dirty="0">
                <a:sym typeface="Wingdings"/>
              </a:rPr>
              <a:t> </a:t>
            </a:r>
            <a:r>
              <a:rPr lang="es-ES" sz="1200" dirty="0" err="1">
                <a:sym typeface="Wingdings" pitchFamily="2" charset="2"/>
              </a:rPr>
              <a:t>the</a:t>
            </a:r>
            <a:r>
              <a:rPr lang="es-ES" sz="1200" dirty="0">
                <a:sym typeface="Wingdings" pitchFamily="2" charset="2"/>
              </a:rPr>
              <a:t> </a:t>
            </a:r>
            <a:r>
              <a:rPr lang="es-ES" sz="1200" dirty="0" err="1">
                <a:sym typeface="Wingdings" pitchFamily="2" charset="2"/>
              </a:rPr>
              <a:t>image</a:t>
            </a:r>
            <a:r>
              <a:rPr lang="es-ES" sz="1200" dirty="0">
                <a:sym typeface="Wingdings" pitchFamily="2" charset="2"/>
              </a:rPr>
              <a:t> can be </a:t>
            </a:r>
            <a:r>
              <a:rPr lang="es-ES" sz="1200" dirty="0" err="1">
                <a:sym typeface="Wingdings" pitchFamily="2" charset="2"/>
              </a:rPr>
              <a:t>fully</a:t>
            </a:r>
            <a:r>
              <a:rPr lang="es-ES" sz="1200" dirty="0">
                <a:sym typeface="Wingdings" pitchFamily="2" charset="2"/>
              </a:rPr>
              <a:t> </a:t>
            </a:r>
            <a:r>
              <a:rPr lang="es-ES" sz="1200" dirty="0" err="1">
                <a:sym typeface="Wingdings" pitchFamily="2" charset="2"/>
              </a:rPr>
              <a:t>recovered</a:t>
            </a:r>
            <a:r>
              <a:rPr lang="es-ES" sz="1200" dirty="0">
                <a:sym typeface="Wingdings" pitchFamily="2" charset="2"/>
              </a:rPr>
              <a:t> after </a:t>
            </a:r>
            <a:r>
              <a:rPr lang="es-ES" sz="1200" dirty="0" err="1">
                <a:sym typeface="Wingdings" pitchFamily="2" charset="2"/>
              </a:rPr>
              <a:t>decompression</a:t>
            </a:r>
            <a:endParaRPr lang="es-ES_tradnl" dirty="0">
              <a:sym typeface="Wingdings"/>
            </a:endParaRPr>
          </a:p>
          <a:p>
            <a:r>
              <a:rPr lang="es-ES_tradnl" dirty="0" err="1">
                <a:sym typeface="Wingdings"/>
              </a:rPr>
              <a:t>Lossy</a:t>
            </a:r>
            <a:r>
              <a:rPr lang="es-ES_tradnl" dirty="0">
                <a:sym typeface="Wingdings"/>
              </a:rPr>
              <a:t> 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resulting</a:t>
            </a:r>
            <a:r>
              <a:rPr lang="es-ES_tradnl" sz="1200" dirty="0"/>
              <a:t> </a:t>
            </a:r>
            <a:r>
              <a:rPr lang="es-ES_tradnl" sz="1200" dirty="0" err="1"/>
              <a:t>image</a:t>
            </a:r>
            <a:r>
              <a:rPr lang="es-ES_tradnl" sz="1200" dirty="0"/>
              <a:t> </a:t>
            </a:r>
            <a:r>
              <a:rPr lang="es-ES_tradnl" sz="1200" dirty="0" err="1"/>
              <a:t>is</a:t>
            </a:r>
            <a:r>
              <a:rPr lang="es-ES_tradnl" sz="1200" dirty="0"/>
              <a:t> </a:t>
            </a:r>
            <a:r>
              <a:rPr lang="es-ES_tradnl" sz="1200" dirty="0" err="1"/>
              <a:t>not</a:t>
            </a:r>
            <a:r>
              <a:rPr lang="es-ES_tradnl" sz="1200" dirty="0"/>
              <a:t> </a:t>
            </a:r>
            <a:r>
              <a:rPr lang="es-ES_tradnl" sz="1200" dirty="0" err="1"/>
              <a:t>identical</a:t>
            </a:r>
            <a:r>
              <a:rPr lang="es-ES_tradnl" sz="1200" baseline="0" dirty="0"/>
              <a:t> </a:t>
            </a:r>
            <a:r>
              <a:rPr lang="es-ES_tradnl" sz="1200" dirty="0" err="1"/>
              <a:t>to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original </a:t>
            </a:r>
            <a:r>
              <a:rPr lang="es-ES_tradnl" sz="1200" dirty="0" err="1"/>
              <a:t>one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381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Lossless</a:t>
            </a:r>
            <a:r>
              <a:rPr lang="es-ES_tradnl" dirty="0"/>
              <a:t> </a:t>
            </a:r>
            <a:r>
              <a:rPr lang="es-ES_tradnl" dirty="0">
                <a:sym typeface="Wingdings"/>
              </a:rPr>
              <a:t> </a:t>
            </a:r>
            <a:r>
              <a:rPr lang="es-ES" sz="1200" dirty="0" err="1">
                <a:sym typeface="Wingdings" pitchFamily="2" charset="2"/>
              </a:rPr>
              <a:t>the</a:t>
            </a:r>
            <a:r>
              <a:rPr lang="es-ES" sz="1200" dirty="0">
                <a:sym typeface="Wingdings" pitchFamily="2" charset="2"/>
              </a:rPr>
              <a:t> </a:t>
            </a:r>
            <a:r>
              <a:rPr lang="es-ES" sz="1200" dirty="0" err="1">
                <a:sym typeface="Wingdings" pitchFamily="2" charset="2"/>
              </a:rPr>
              <a:t>image</a:t>
            </a:r>
            <a:r>
              <a:rPr lang="es-ES" sz="1200" dirty="0">
                <a:sym typeface="Wingdings" pitchFamily="2" charset="2"/>
              </a:rPr>
              <a:t> can be </a:t>
            </a:r>
            <a:r>
              <a:rPr lang="es-ES" sz="1200" dirty="0" err="1">
                <a:sym typeface="Wingdings" pitchFamily="2" charset="2"/>
              </a:rPr>
              <a:t>fully</a:t>
            </a:r>
            <a:r>
              <a:rPr lang="es-ES" sz="1200" dirty="0">
                <a:sym typeface="Wingdings" pitchFamily="2" charset="2"/>
              </a:rPr>
              <a:t> </a:t>
            </a:r>
            <a:r>
              <a:rPr lang="es-ES" sz="1200" dirty="0" err="1">
                <a:sym typeface="Wingdings" pitchFamily="2" charset="2"/>
              </a:rPr>
              <a:t>recovered</a:t>
            </a:r>
            <a:r>
              <a:rPr lang="es-ES" sz="1200" dirty="0">
                <a:sym typeface="Wingdings" pitchFamily="2" charset="2"/>
              </a:rPr>
              <a:t> after </a:t>
            </a:r>
            <a:r>
              <a:rPr lang="es-ES" sz="1200" dirty="0" err="1">
                <a:sym typeface="Wingdings" pitchFamily="2" charset="2"/>
              </a:rPr>
              <a:t>decompression</a:t>
            </a:r>
            <a:endParaRPr lang="es-ES_tradnl" dirty="0">
              <a:sym typeface="Wingdings"/>
            </a:endParaRPr>
          </a:p>
          <a:p>
            <a:r>
              <a:rPr lang="es-ES_tradnl" dirty="0" err="1">
                <a:sym typeface="Wingdings"/>
              </a:rPr>
              <a:t>Lossy</a:t>
            </a:r>
            <a:r>
              <a:rPr lang="es-ES_tradnl" dirty="0">
                <a:sym typeface="Wingdings"/>
              </a:rPr>
              <a:t> 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resulting</a:t>
            </a:r>
            <a:r>
              <a:rPr lang="es-ES_tradnl" sz="1200" dirty="0"/>
              <a:t> </a:t>
            </a:r>
            <a:r>
              <a:rPr lang="es-ES_tradnl" sz="1200" dirty="0" err="1"/>
              <a:t>image</a:t>
            </a:r>
            <a:r>
              <a:rPr lang="es-ES_tradnl" sz="1200" dirty="0"/>
              <a:t> </a:t>
            </a:r>
            <a:r>
              <a:rPr lang="es-ES_tradnl" sz="1200" dirty="0" err="1"/>
              <a:t>is</a:t>
            </a:r>
            <a:r>
              <a:rPr lang="es-ES_tradnl" sz="1200" dirty="0"/>
              <a:t> </a:t>
            </a:r>
            <a:r>
              <a:rPr lang="es-ES_tradnl" sz="1200" dirty="0" err="1"/>
              <a:t>not</a:t>
            </a:r>
            <a:r>
              <a:rPr lang="es-ES_tradnl" sz="1200" dirty="0"/>
              <a:t> </a:t>
            </a:r>
            <a:r>
              <a:rPr lang="es-ES_tradnl" sz="1200" dirty="0" err="1"/>
              <a:t>identical</a:t>
            </a:r>
            <a:r>
              <a:rPr lang="es-ES_tradnl" sz="1200" baseline="0" dirty="0"/>
              <a:t> </a:t>
            </a:r>
            <a:r>
              <a:rPr lang="es-ES_tradnl" sz="1200" dirty="0" err="1"/>
              <a:t>to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original </a:t>
            </a:r>
            <a:r>
              <a:rPr lang="es-ES_tradnl" sz="1200" dirty="0" err="1"/>
              <a:t>one</a:t>
            </a:r>
            <a:endParaRPr lang="es-ES" dirty="0"/>
          </a:p>
          <a:p>
            <a:r>
              <a:rPr lang="es-ES" dirty="0"/>
              <a:t>Como comentaba, los sensores actuales y mas en concreto las cámaras, pueden generar flujos de datos de alrededor de 8 </a:t>
            </a:r>
            <a:r>
              <a:rPr lang="es-ES" dirty="0" err="1"/>
              <a:t>gbps</a:t>
            </a:r>
            <a:r>
              <a:rPr lang="es-ES" dirty="0"/>
              <a:t> e incluso mayores. Es necesario aplicar compresión, preferiblemente sin pérdidas, para reducir el almacenamiento empleado o bien el tiempo de transmisión de las imágenes tomadas.</a:t>
            </a:r>
          </a:p>
          <a:p>
            <a:endParaRPr lang="es-ES" dirty="0"/>
          </a:p>
          <a:p>
            <a:r>
              <a:rPr lang="es-ES" dirty="0"/>
              <a:t>Los compresores actuales disponibles no son capaces de alcanzar esas tasas de datos. Por ejemplo, fijándonos en los compresores </a:t>
            </a:r>
            <a:r>
              <a:rPr lang="es-ES" dirty="0" err="1"/>
              <a:t>SHyLoc</a:t>
            </a:r>
            <a:r>
              <a:rPr lang="es-ES" dirty="0"/>
              <a:t>, que mas adelante explicare con más detenimiento, logran tasas de en torno a 2.5 </a:t>
            </a:r>
            <a:r>
              <a:rPr lang="es-ES" dirty="0" err="1"/>
              <a:t>gbps</a:t>
            </a:r>
            <a:r>
              <a:rPr lang="es-ES" dirty="0"/>
              <a:t>, con relojes de alrededor de 150 MHz. Podría tratarse de optimizar estos compresores, pero será imposible alcanzar tales tasas de procesamiento.</a:t>
            </a:r>
          </a:p>
          <a:p>
            <a:endParaRPr lang="es-ES" dirty="0"/>
          </a:p>
          <a:p>
            <a:r>
              <a:rPr lang="es-ES" dirty="0"/>
              <a:t>Es necesario crear una nueva arquitectura, y para poder lograr alto rendimiento debe aplicarse un paradigma como el procesamiento paralelo.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511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Consultative </a:t>
            </a:r>
            <a:r>
              <a:rPr lang="es-ES" err="1"/>
              <a:t>Committee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Space</a:t>
            </a:r>
            <a:r>
              <a:rPr lang="es-ES"/>
              <a:t> Data </a:t>
            </a:r>
            <a:r>
              <a:rPr lang="es-ES" err="1"/>
              <a:t>Systems</a:t>
            </a:r>
            <a:endParaRPr lang="es-ES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/>
              <a:t>Autoridad </a:t>
            </a:r>
            <a:r>
              <a:rPr lang="es-ES" err="1"/>
              <a:t>estandarizadora</a:t>
            </a:r>
            <a:r>
              <a:rPr lang="es-ES"/>
              <a:t> en el ámbito espacial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/>
              <a:t>Multitud de estándares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b="1"/>
              <a:t>Compresión</a:t>
            </a:r>
            <a:r>
              <a:rPr lang="es-ES"/>
              <a:t>, telemetría, comunicaciones, criptografía…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/>
              <a:t>Interoperabilidad entre diferentes agencias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/>
              <a:t>Y organizaciones como el IUMA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812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857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489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Trebuchet MS" panose="020B0603020202020204" pitchFamily="34" charset="0"/>
              </a:rPr>
              <a:t>The weight vector is updated according to the prediction error.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460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Trebuchet MS" panose="020B0603020202020204" pitchFamily="34" charset="0"/>
              </a:rPr>
              <a:t>The weight vector is updated according to the prediction error.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72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 userDrawn="1"/>
        </p:nvSpPr>
        <p:spPr>
          <a:xfrm>
            <a:off x="683568" y="2060848"/>
            <a:ext cx="7776864" cy="1872208"/>
          </a:xfrm>
          <a:prstGeom prst="roundRect">
            <a:avLst>
              <a:gd name="adj" fmla="val 6522"/>
            </a:avLst>
          </a:prstGeom>
          <a:solidFill>
            <a:srgbClr val="002E67"/>
          </a:solidFill>
          <a:ln>
            <a:solidFill>
              <a:srgbClr val="002E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2348880"/>
            <a:ext cx="7772400" cy="1440160"/>
          </a:xfrm>
          <a:prstGeom prst="rect">
            <a:avLst/>
          </a:prstGeom>
          <a:noFill/>
          <a:ln>
            <a:solidFill>
              <a:srgbClr val="002E67"/>
            </a:solidFill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152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0" name="3 Marcador de fecha"/>
          <p:cNvSpPr>
            <a:spLocks noGrp="1"/>
          </p:cNvSpPr>
          <p:nvPr>
            <p:ph type="dt" sz="half" idx="2"/>
          </p:nvPr>
        </p:nvSpPr>
        <p:spPr>
          <a:xfrm>
            <a:off x="32352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05/10/2023</a:t>
            </a:r>
          </a:p>
        </p:txBody>
      </p:sp>
      <p:sp>
        <p:nvSpPr>
          <p:cNvPr id="6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European Data Handling &amp; Data Processing Conference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1032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 userDrawn="1"/>
        </p:nvSpPr>
        <p:spPr>
          <a:xfrm>
            <a:off x="-1568" y="6608942"/>
            <a:ext cx="9144000" cy="260648"/>
          </a:xfrm>
          <a:prstGeom prst="rect">
            <a:avLst/>
          </a:prstGeom>
          <a:solidFill>
            <a:srgbClr val="002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052736"/>
            <a:ext cx="8229600" cy="514543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2E67"/>
              </a:buClr>
              <a:buFont typeface="Helvetica" pitchFamily="2" charset="0"/>
              <a:buChar char="‣"/>
              <a:defRPr>
                <a:latin typeface="Trebuchet MS" panose="020B0603020202020204" pitchFamily="34" charset="0"/>
              </a:defRPr>
            </a:lvl1pPr>
            <a:lvl2pPr marL="742950" indent="-285750">
              <a:buClr>
                <a:srgbClr val="002E67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002E67"/>
              </a:buClr>
              <a:buFont typeface="Helvetica" pitchFamily="2" charset="0"/>
              <a:buChar char="−"/>
              <a:defRPr>
                <a:solidFill>
                  <a:srgbClr val="0070C0"/>
                </a:solidFill>
                <a:latin typeface="Trebuchet MS" panose="020B0603020202020204" pitchFamily="34" charset="0"/>
              </a:defRPr>
            </a:lvl3pPr>
          </a:lstStyle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0" y="216409"/>
            <a:ext cx="9144000" cy="681013"/>
          </a:xfrm>
          <a:prstGeom prst="rect">
            <a:avLst/>
          </a:prstGeom>
          <a:solidFill>
            <a:srgbClr val="002E67"/>
          </a:solidFill>
          <a:ln>
            <a:solidFill>
              <a:srgbClr val="002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098" name="Picture 2" descr="Z:\thesis_1\Presentation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3573"/>
            <a:ext cx="540391" cy="6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539552" y="216409"/>
            <a:ext cx="7499176" cy="681013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7 Marcador de fecha"/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19" name="10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60432" y="6620937"/>
            <a:ext cx="682000" cy="237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2C54E03-44F5-4BD1-9BA7-F7186428FAA0}" type="slidenum">
              <a:rPr lang="es-ES_tradnl" smtClean="0"/>
              <a:pPr/>
              <a:t>‹#›</a:t>
            </a:fld>
            <a:r>
              <a:rPr lang="es-ES_tradnl"/>
              <a:t>/35</a:t>
            </a:r>
          </a:p>
        </p:txBody>
      </p:sp>
      <p:pic>
        <p:nvPicPr>
          <p:cNvPr id="11" name="Picture 8" descr="Z:\thesis_1\Presentation\myTemplate\IUM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64" y="5965850"/>
            <a:ext cx="456940" cy="6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70232" y="6611437"/>
            <a:ext cx="3600400" cy="258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European Data Handling &amp; Data Processing Conference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0484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2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Rectángulo"/>
          <p:cNvSpPr/>
          <p:nvPr userDrawn="1"/>
        </p:nvSpPr>
        <p:spPr>
          <a:xfrm>
            <a:off x="0" y="216409"/>
            <a:ext cx="9144000" cy="681013"/>
          </a:xfrm>
          <a:prstGeom prst="rect">
            <a:avLst/>
          </a:prstGeom>
          <a:solidFill>
            <a:srgbClr val="002E67"/>
          </a:solidFill>
          <a:ln>
            <a:solidFill>
              <a:srgbClr val="002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098" name="Picture 2" descr="Z:\thesis_1\Presentation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3573"/>
            <a:ext cx="540391" cy="6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539552" y="216409"/>
            <a:ext cx="7499176" cy="681013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9" name="10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60432" y="6612201"/>
            <a:ext cx="683568" cy="237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2C54E03-44F5-4BD1-9BA7-F7186428FAA0}" type="slidenum">
              <a:rPr lang="es-ES_tradnl" smtClean="0"/>
              <a:pPr/>
              <a:t>‹#›</a:t>
            </a:fld>
            <a:r>
              <a:rPr lang="es-ES_tradnl"/>
              <a:t>/35</a:t>
            </a:r>
          </a:p>
        </p:txBody>
      </p:sp>
      <p:pic>
        <p:nvPicPr>
          <p:cNvPr id="11" name="Picture 8" descr="Z:\thesis_1\Presentation\myTemplate\IUM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64" y="5965850"/>
            <a:ext cx="456940" cy="6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8062995"/>
              </p:ext>
            </p:extLst>
          </p:nvPr>
        </p:nvGraphicFramePr>
        <p:xfrm>
          <a:off x="323528" y="1268760"/>
          <a:ext cx="4866655" cy="43278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8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232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E67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90000">
                          <a:srgbClr val="002E67"/>
                        </a:gs>
                        <a:gs pos="9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637">
                <a:tc>
                  <a:txBody>
                    <a:bodyPr/>
                    <a:lstStyle/>
                    <a:p>
                      <a:endParaRPr lang="es-ES">
                        <a:latin typeface="Helvetica" pitchFamily="2" charset="0"/>
                      </a:endParaRPr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37655" y="1812421"/>
            <a:ext cx="4608512" cy="370481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2E67"/>
              </a:buClr>
              <a:buFont typeface="Helvetica" pitchFamily="2" charset="0"/>
              <a:buChar char="‣"/>
              <a:defRPr sz="2000"/>
            </a:lvl1pPr>
            <a:lvl2pPr marL="742950" indent="-285750">
              <a:buClr>
                <a:srgbClr val="002E67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002E67"/>
              </a:buClr>
              <a:buFont typeface="Helvetica" pitchFamily="2" charset="0"/>
              <a:buChar char="−"/>
              <a:defRPr sz="1600"/>
            </a:lvl3pPr>
          </a:lstStyle>
          <a:p>
            <a:pPr lvl="0"/>
            <a:endParaRPr lang="es-ES"/>
          </a:p>
        </p:txBody>
      </p:sp>
      <p:sp>
        <p:nvSpPr>
          <p:cNvPr id="16" name="2 Marcador de contenido"/>
          <p:cNvSpPr>
            <a:spLocks noGrp="1"/>
          </p:cNvSpPr>
          <p:nvPr>
            <p:ph idx="10"/>
          </p:nvPr>
        </p:nvSpPr>
        <p:spPr>
          <a:xfrm>
            <a:off x="517067" y="1238517"/>
            <a:ext cx="4601108" cy="34851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2E67"/>
              </a:buClr>
              <a:buFont typeface="Helvetica" pitchFamily="2" charset="0"/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buClr>
                <a:srgbClr val="002E67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002E67"/>
              </a:buClr>
              <a:buFont typeface="Helvetica" pitchFamily="2" charset="0"/>
              <a:buChar char="−"/>
              <a:defRPr sz="1600"/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3788" y="6601183"/>
            <a:ext cx="3816424" cy="24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European Data Handling &amp; Data Processing Conference</a:t>
            </a:r>
            <a:endParaRPr lang="es-ES_tradnl" dirty="0"/>
          </a:p>
        </p:txBody>
      </p:sp>
      <p:sp>
        <p:nvSpPr>
          <p:cNvPr id="22" name="7 Marcador de fecha"/>
          <p:cNvSpPr>
            <a:spLocks noGrp="1"/>
          </p:cNvSpPr>
          <p:nvPr>
            <p:ph type="dt" sz="half" idx="2"/>
          </p:nvPr>
        </p:nvSpPr>
        <p:spPr>
          <a:xfrm>
            <a:off x="0" y="6608941"/>
            <a:ext cx="1224136" cy="249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05/10/2023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0537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4E03-44F5-4BD1-9BA7-F7186428FAA0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6" name="6 Rectángulo"/>
          <p:cNvSpPr/>
          <p:nvPr userDrawn="1"/>
        </p:nvSpPr>
        <p:spPr>
          <a:xfrm>
            <a:off x="0" y="0"/>
            <a:ext cx="9144000" cy="5445224"/>
          </a:xfrm>
          <a:prstGeom prst="rect">
            <a:avLst/>
          </a:prstGeom>
          <a:solidFill>
            <a:srgbClr val="002E67"/>
          </a:solidFill>
          <a:ln>
            <a:solidFill>
              <a:srgbClr val="002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2" descr="Z:\thesis_1\Presentation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900431" cy="10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Z:\thesis_1\Presentation\myTemplate\IUM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83" y="5589385"/>
            <a:ext cx="552837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European Data Handling &amp; Data Processing Conference</a:t>
            </a:r>
            <a:endParaRPr lang="es-ES_tradnl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4E03-44F5-4BD1-9BA7-F7186428FA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48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2060847"/>
            <a:ext cx="7772400" cy="1871239"/>
          </a:xfrm>
          <a:ln>
            <a:noFill/>
          </a:ln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CCSDS121-based High-Performance Hardware</a:t>
            </a:r>
            <a:br>
              <a:rPr lang="en-US" sz="2800" dirty="0"/>
            </a:br>
            <a:r>
              <a:rPr lang="en-US" sz="2800" dirty="0"/>
              <a:t>Architecture for Real-Time Data Compression</a:t>
            </a:r>
            <a:endParaRPr lang="es-ES" sz="22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445000" y="6308352"/>
            <a:ext cx="4117523" cy="365125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_tradnl" dirty="0"/>
          </a:p>
        </p:txBody>
      </p:sp>
      <p:pic>
        <p:nvPicPr>
          <p:cNvPr id="6" name="Picture 2" descr="Z:\thesis_1\Presentation\myTemplate\logoiu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9648"/>
            <a:ext cx="3960440" cy="10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Z:\thesis_1\Presentation\myTemplate\IU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72" y="549648"/>
            <a:ext cx="613951" cy="8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Rectángulo"/>
          <p:cNvSpPr/>
          <p:nvPr/>
        </p:nvSpPr>
        <p:spPr>
          <a:xfrm>
            <a:off x="743609" y="4149080"/>
            <a:ext cx="7704856" cy="630942"/>
          </a:xfrm>
          <a:prstGeom prst="rect">
            <a:avLst/>
          </a:prstGeom>
          <a:solidFill>
            <a:srgbClr val="E7EBED"/>
          </a:solidFill>
        </p:spPr>
        <p:txBody>
          <a:bodyPr wrap="square">
            <a:spAutoFit/>
          </a:bodyPr>
          <a:lstStyle/>
          <a:p>
            <a:pPr algn="ctr"/>
            <a:r>
              <a:rPr lang="en-GB" sz="1700" b="1" dirty="0">
                <a:solidFill>
                  <a:srgbClr val="002E67"/>
                </a:solidFill>
                <a:latin typeface="Trebuchet MS" panose="020B0603020202020204" pitchFamily="34" charset="0"/>
              </a:rPr>
              <a:t>Samuel Torres Fau</a:t>
            </a:r>
            <a:r>
              <a:rPr lang="en-GB" sz="1700" dirty="0">
                <a:solidFill>
                  <a:srgbClr val="002E67"/>
                </a:solidFill>
                <a:latin typeface="Trebuchet MS" panose="020B0603020202020204" pitchFamily="34" charset="0"/>
              </a:rPr>
              <a:t>, Antonio J. Sánchez, </a:t>
            </a:r>
            <a:r>
              <a:rPr lang="en-GB" sz="1700" dirty="0" err="1">
                <a:solidFill>
                  <a:srgbClr val="002E67"/>
                </a:solidFill>
                <a:latin typeface="Trebuchet MS" panose="020B0603020202020204" pitchFamily="34" charset="0"/>
              </a:rPr>
              <a:t>Yubal</a:t>
            </a:r>
            <a:r>
              <a:rPr lang="en-GB" sz="1700" dirty="0">
                <a:solidFill>
                  <a:srgbClr val="002E67"/>
                </a:solidFill>
                <a:latin typeface="Trebuchet MS" panose="020B0603020202020204" pitchFamily="34" charset="0"/>
              </a:rPr>
              <a:t> Barrios and </a:t>
            </a:r>
            <a:r>
              <a:rPr lang="es-ES" sz="1700" dirty="0">
                <a:solidFill>
                  <a:srgbClr val="002E67"/>
                </a:solidFill>
                <a:latin typeface="Trebuchet MS" panose="020B0603020202020204" pitchFamily="34" charset="0"/>
              </a:rPr>
              <a:t>Roberto Sarmiento</a:t>
            </a:r>
            <a:endParaRPr lang="en-GB" sz="1700" dirty="0">
              <a:solidFill>
                <a:srgbClr val="002E67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dirty="0">
                <a:solidFill>
                  <a:srgbClr val="002E67"/>
                </a:solidFill>
                <a:latin typeface="Trebuchet MS" panose="020B0603020202020204" pitchFamily="34" charset="0"/>
              </a:rPr>
              <a:t>5</a:t>
            </a:r>
            <a:r>
              <a:rPr lang="en-GB" baseline="30000" dirty="0">
                <a:solidFill>
                  <a:srgbClr val="002E67"/>
                </a:solidFill>
                <a:latin typeface="Trebuchet MS" panose="020B0603020202020204" pitchFamily="34" charset="0"/>
              </a:rPr>
              <a:t>th</a:t>
            </a:r>
            <a:r>
              <a:rPr lang="en-GB" dirty="0">
                <a:solidFill>
                  <a:srgbClr val="002E67"/>
                </a:solidFill>
                <a:latin typeface="Trebuchet MS" panose="020B0603020202020204" pitchFamily="34" charset="0"/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88472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SHyLoC IP Cores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11</a:t>
            </a:r>
          </a:p>
        </p:txBody>
      </p:sp>
      <p:sp>
        <p:nvSpPr>
          <p:cNvPr id="7" name="1 Marcador de contenido"/>
          <p:cNvSpPr>
            <a:spLocks noGrp="1"/>
          </p:cNvSpPr>
          <p:nvPr>
            <p:ph idx="1"/>
          </p:nvPr>
        </p:nvSpPr>
        <p:spPr>
          <a:xfrm>
            <a:off x="179512" y="943949"/>
            <a:ext cx="8856984" cy="5671329"/>
          </a:xfrm>
        </p:spPr>
        <p:txBody>
          <a:bodyPr/>
          <a:lstStyle/>
          <a:p>
            <a:r>
              <a:rPr lang="en-US" sz="2000" dirty="0"/>
              <a:t>Compression IP Cores developed by IUMA</a:t>
            </a:r>
          </a:p>
          <a:p>
            <a:pPr lvl="1"/>
            <a:r>
              <a:rPr lang="en-US" sz="1600" dirty="0"/>
              <a:t>SHyLoC CCSDS 121.0-B-3 Compressor Core</a:t>
            </a:r>
            <a:endParaRPr lang="en-US" sz="2000" dirty="0"/>
          </a:p>
          <a:p>
            <a:pPr lvl="1"/>
            <a:r>
              <a:rPr lang="en-US" sz="1600" dirty="0"/>
              <a:t>SHyLoC CCSDS 123.0-B-1 Compressor Core</a:t>
            </a:r>
          </a:p>
          <a:p>
            <a:pPr lvl="2"/>
            <a:r>
              <a:rPr lang="en-US" sz="1200" dirty="0"/>
              <a:t>Multi- and hyperspectral </a:t>
            </a:r>
            <a:r>
              <a:rPr lang="en-US" sz="1200" u="sng" dirty="0"/>
              <a:t>lossless</a:t>
            </a:r>
            <a:r>
              <a:rPr lang="en-US" sz="1200" dirty="0"/>
              <a:t> compression</a:t>
            </a:r>
          </a:p>
          <a:p>
            <a:r>
              <a:rPr lang="en-US" sz="2000" dirty="0"/>
              <a:t>Various possible configurations</a:t>
            </a:r>
          </a:p>
          <a:p>
            <a:pPr lvl="1"/>
            <a:r>
              <a:rPr lang="en-US" sz="1600" dirty="0"/>
              <a:t>Standalone</a:t>
            </a:r>
          </a:p>
          <a:p>
            <a:pPr lvl="1"/>
            <a:r>
              <a:rPr lang="en-US" sz="1600" dirty="0"/>
              <a:t>Tandem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b="1" dirty="0"/>
              <a:t>SHyLoC CCSDS 121.0-B-3 </a:t>
            </a:r>
            <a:r>
              <a:rPr lang="en-US" sz="2000" dirty="0"/>
              <a:t>is the baseline architecture of the proposed design</a:t>
            </a:r>
          </a:p>
          <a:p>
            <a:pPr lvl="1"/>
            <a:r>
              <a:rPr lang="en-US" sz="1400" dirty="0"/>
              <a:t>The original pipeline has been deeply modified</a:t>
            </a:r>
          </a:p>
          <a:p>
            <a:pPr lvl="1"/>
            <a:r>
              <a:rPr lang="en-US" sz="1400" dirty="0"/>
              <a:t>Both the predictor and entropy coder have been parallelized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1C85C3FB-2586-E37F-3F12-337367582677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Background</a:t>
            </a:r>
            <a:endParaRPr lang="en-U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1585283-CD0F-C018-68E9-88780F33549F}"/>
              </a:ext>
            </a:extLst>
          </p:cNvPr>
          <p:cNvGrpSpPr/>
          <p:nvPr/>
        </p:nvGrpSpPr>
        <p:grpSpPr>
          <a:xfrm>
            <a:off x="2251910" y="2639780"/>
            <a:ext cx="4640180" cy="2661349"/>
            <a:chOff x="2137138" y="3524298"/>
            <a:chExt cx="4866588" cy="297630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1B20120-8313-D352-B231-1736C4A11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5" b="75169"/>
            <a:stretch/>
          </p:blipFill>
          <p:spPr>
            <a:xfrm>
              <a:off x="2137138" y="3524298"/>
              <a:ext cx="4866588" cy="95025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B6F1B5D-1DC3-E57C-1F4C-7FCD9AD7A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40" b="36629"/>
            <a:stretch/>
          </p:blipFill>
          <p:spPr>
            <a:xfrm>
              <a:off x="2152682" y="4601225"/>
              <a:ext cx="4787691" cy="100287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7EABED5-63E2-8B1A-AFFD-12287073F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70" b="2272"/>
            <a:stretch/>
          </p:blipFill>
          <p:spPr>
            <a:xfrm>
              <a:off x="2214863" y="5676644"/>
              <a:ext cx="4774330" cy="823963"/>
            </a:xfrm>
            <a:prstGeom prst="rect">
              <a:avLst/>
            </a:prstGeom>
          </p:spPr>
        </p:pic>
      </p:grp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B5BDB34E-04E2-0FDE-ABA2-D9936A7E8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13" name="Marcador de pie de página 5">
            <a:extLst>
              <a:ext uri="{FF2B5EF4-FFF2-40B4-BE49-F238E27FC236}">
                <a16:creationId xmlns:a16="http://schemas.microsoft.com/office/drawing/2014/main" id="{EC4445EA-4A90-B015-BFFA-0A918D1E0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988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Contents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971600" cy="237063"/>
          </a:xfrm>
        </p:spPr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004935" y="6620935"/>
            <a:ext cx="1116454" cy="237063"/>
          </a:xfrm>
        </p:spPr>
        <p:txBody>
          <a:bodyPr/>
          <a:lstStyle/>
          <a:p>
            <a:r>
              <a:rPr lang="en-US"/>
              <a:t>12</a:t>
            </a:r>
            <a:endParaRPr lang="en-US" dirty="0"/>
          </a:p>
        </p:txBody>
      </p:sp>
      <p:graphicFrame>
        <p:nvGraphicFramePr>
          <p:cNvPr id="8" name="6 Diagrama"/>
          <p:cNvGraphicFramePr/>
          <p:nvPr>
            <p:extLst>
              <p:ext uri="{D42A27DB-BD31-4B8C-83A1-F6EECF244321}">
                <p14:modId xmlns:p14="http://schemas.microsoft.com/office/powerpoint/2010/main" val="1453273180"/>
              </p:ext>
            </p:extLst>
          </p:nvPr>
        </p:nvGraphicFramePr>
        <p:xfrm>
          <a:off x="647564" y="1492064"/>
          <a:ext cx="7812868" cy="416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5D31DABD-9266-0EC6-3540-A21075F04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664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9ABE57E-08D6-4447-CE59-224E4371375E}"/>
              </a:ext>
            </a:extLst>
          </p:cNvPr>
          <p:cNvGrpSpPr/>
          <p:nvPr/>
        </p:nvGrpSpPr>
        <p:grpSpPr>
          <a:xfrm>
            <a:off x="1391232" y="2571687"/>
            <a:ext cx="6361536" cy="4003253"/>
            <a:chOff x="1726839" y="952158"/>
            <a:chExt cx="5803739" cy="3569294"/>
          </a:xfrm>
        </p:grpSpPr>
        <p:pic>
          <p:nvPicPr>
            <p:cNvPr id="7" name="Imagen 6" descr="Diagrama general de la arquitectura paralelizada.">
              <a:extLst>
                <a:ext uri="{FF2B5EF4-FFF2-40B4-BE49-F238E27FC236}">
                  <a16:creationId xmlns:a16="http://schemas.microsoft.com/office/drawing/2014/main" id="{9271E996-720D-645A-918C-9FF8555C7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7"/>
            <a:stretch/>
          </p:blipFill>
          <p:spPr>
            <a:xfrm>
              <a:off x="1754301" y="952158"/>
              <a:ext cx="5632261" cy="3569294"/>
            </a:xfrm>
            <a:prstGeom prst="rect">
              <a:avLst/>
            </a:prstGeom>
          </p:spPr>
        </p:pic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A649E450-C408-A1D7-96D8-26E035CD8C9C}"/>
                </a:ext>
              </a:extLst>
            </p:cNvPr>
            <p:cNvSpPr/>
            <p:nvPr/>
          </p:nvSpPr>
          <p:spPr>
            <a:xfrm>
              <a:off x="7386562" y="2765765"/>
              <a:ext cx="144016" cy="216024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echa: a la derecha 16">
              <a:extLst>
                <a:ext uri="{FF2B5EF4-FFF2-40B4-BE49-F238E27FC236}">
                  <a16:creationId xmlns:a16="http://schemas.microsoft.com/office/drawing/2014/main" id="{1D112D54-AF9E-699F-82E8-127C2CDD0C21}"/>
                </a:ext>
              </a:extLst>
            </p:cNvPr>
            <p:cNvSpPr/>
            <p:nvPr/>
          </p:nvSpPr>
          <p:spPr>
            <a:xfrm>
              <a:off x="1731315" y="1723580"/>
              <a:ext cx="225411" cy="720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lecha: a la derecha 17">
              <a:extLst>
                <a:ext uri="{FF2B5EF4-FFF2-40B4-BE49-F238E27FC236}">
                  <a16:creationId xmlns:a16="http://schemas.microsoft.com/office/drawing/2014/main" id="{CCAD3087-8F0B-FA0C-5375-018EA0C89A7B}"/>
                </a:ext>
              </a:extLst>
            </p:cNvPr>
            <p:cNvSpPr/>
            <p:nvPr/>
          </p:nvSpPr>
          <p:spPr>
            <a:xfrm>
              <a:off x="1726839" y="2280677"/>
              <a:ext cx="225411" cy="720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echa: a la derecha 18">
              <a:extLst>
                <a:ext uri="{FF2B5EF4-FFF2-40B4-BE49-F238E27FC236}">
                  <a16:creationId xmlns:a16="http://schemas.microsoft.com/office/drawing/2014/main" id="{CFE2DF0E-115F-7BD5-7EB3-3C1ABE9B86A8}"/>
                </a:ext>
              </a:extLst>
            </p:cNvPr>
            <p:cNvSpPr/>
            <p:nvPr/>
          </p:nvSpPr>
          <p:spPr>
            <a:xfrm>
              <a:off x="1726839" y="2821107"/>
              <a:ext cx="225411" cy="720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id="{6CACC7DD-4A5C-090A-D13B-92F1C7DDA164}"/>
                </a:ext>
              </a:extLst>
            </p:cNvPr>
            <p:cNvSpPr/>
            <p:nvPr/>
          </p:nvSpPr>
          <p:spPr>
            <a:xfrm>
              <a:off x="1726839" y="3359260"/>
              <a:ext cx="225411" cy="720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Architecture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13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23528" y="885340"/>
            <a:ext cx="8204522" cy="21568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rebuchet MS" panose="020B0603020202020204" pitchFamily="34" charset="0"/>
              </a:rPr>
              <a:t>Predictor Unit-Delay: </a:t>
            </a: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The 4 received samples are predicted in parallel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rebuchet MS" panose="020B0603020202020204" pitchFamily="34" charset="0"/>
              </a:rPr>
              <a:t>Post-Predictor Dispatcher: </a:t>
            </a: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Builds complete blocks by accumulating the mapped residuals received from the predictor and dispatches these to the lanes.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rebuchet MS" panose="020B0603020202020204" pitchFamily="34" charset="0"/>
              </a:rPr>
              <a:t>Block-Adaptive entropy coder: </a:t>
            </a: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Encodes the J-Sample blocks and progressively builds the unified output bitstream by gathering information from all the processing lanes.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600" dirty="0">
              <a:ea typeface="Cambria Math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spcAft>
                <a:spcPts val="1200"/>
              </a:spcAft>
              <a:buNone/>
            </a:pPr>
            <a:endParaRPr lang="en-US" sz="1600" dirty="0">
              <a:latin typeface="Trebuchet MS" panose="020B0603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16814299-14B3-018E-279B-94E8DF57772B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Architecture</a:t>
            </a: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7E9634B6-9AB9-5BC9-64EB-685B0D7BC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12" name="Marcador de pie de página 5">
            <a:extLst>
              <a:ext uri="{FF2B5EF4-FFF2-40B4-BE49-F238E27FC236}">
                <a16:creationId xmlns:a16="http://schemas.microsoft.com/office/drawing/2014/main" id="{BAB7D705-14EB-54DC-289E-ACFF510A8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058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Architecture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14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2F393D6-27B8-4C2B-CE79-F87AC4C11E24}"/>
              </a:ext>
            </a:extLst>
          </p:cNvPr>
          <p:cNvGrpSpPr/>
          <p:nvPr/>
        </p:nvGrpSpPr>
        <p:grpSpPr>
          <a:xfrm>
            <a:off x="1857030" y="3322075"/>
            <a:ext cx="5426803" cy="3288317"/>
            <a:chOff x="1726839" y="952158"/>
            <a:chExt cx="5803739" cy="3569294"/>
          </a:xfrm>
        </p:grpSpPr>
        <p:pic>
          <p:nvPicPr>
            <p:cNvPr id="10" name="Imagen 9" descr="Diagrama general de la arquitectura paralelizada.">
              <a:extLst>
                <a:ext uri="{FF2B5EF4-FFF2-40B4-BE49-F238E27FC236}">
                  <a16:creationId xmlns:a16="http://schemas.microsoft.com/office/drawing/2014/main" id="{29FA3B20-E55F-8E37-4FE3-3FC86C413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7"/>
            <a:stretch/>
          </p:blipFill>
          <p:spPr>
            <a:xfrm>
              <a:off x="1754301" y="952158"/>
              <a:ext cx="5632261" cy="3569294"/>
            </a:xfrm>
            <a:prstGeom prst="rect">
              <a:avLst/>
            </a:prstGeom>
          </p:spPr>
        </p:pic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E22CAF46-B590-6263-F1EC-D0FD63E743AD}"/>
                </a:ext>
              </a:extLst>
            </p:cNvPr>
            <p:cNvSpPr/>
            <p:nvPr/>
          </p:nvSpPr>
          <p:spPr>
            <a:xfrm>
              <a:off x="7386562" y="2765765"/>
              <a:ext cx="144016" cy="216024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665EE6A2-EF71-75AA-FC71-EF1A937EEEF9}"/>
                </a:ext>
              </a:extLst>
            </p:cNvPr>
            <p:cNvSpPr/>
            <p:nvPr/>
          </p:nvSpPr>
          <p:spPr>
            <a:xfrm>
              <a:off x="1731315" y="1723580"/>
              <a:ext cx="225411" cy="720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A1FA4FD1-36AA-46B0-E63B-D2B749D67E4A}"/>
                </a:ext>
              </a:extLst>
            </p:cNvPr>
            <p:cNvSpPr/>
            <p:nvPr/>
          </p:nvSpPr>
          <p:spPr>
            <a:xfrm>
              <a:off x="1726839" y="2280677"/>
              <a:ext cx="225411" cy="720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Flecha: a la derecha 13">
              <a:extLst>
                <a:ext uri="{FF2B5EF4-FFF2-40B4-BE49-F238E27FC236}">
                  <a16:creationId xmlns:a16="http://schemas.microsoft.com/office/drawing/2014/main" id="{3DD27670-94C0-02C6-0273-8932055CF028}"/>
                </a:ext>
              </a:extLst>
            </p:cNvPr>
            <p:cNvSpPr/>
            <p:nvPr/>
          </p:nvSpPr>
          <p:spPr>
            <a:xfrm>
              <a:off x="1726839" y="2821107"/>
              <a:ext cx="225411" cy="720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B2028947-F612-4527-8630-B965820D290B}"/>
                </a:ext>
              </a:extLst>
            </p:cNvPr>
            <p:cNvSpPr/>
            <p:nvPr/>
          </p:nvSpPr>
          <p:spPr>
            <a:xfrm>
              <a:off x="1726839" y="3359260"/>
              <a:ext cx="225411" cy="720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1 Marcador de contenido"/>
          <p:cNvSpPr txBox="1">
            <a:spLocks/>
          </p:cNvSpPr>
          <p:nvPr/>
        </p:nvSpPr>
        <p:spPr>
          <a:xfrm>
            <a:off x="123243" y="875546"/>
            <a:ext cx="8064896" cy="25604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Operation-based control scheme</a:t>
            </a:r>
          </a:p>
          <a:p>
            <a:pPr lvl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300" dirty="0">
                <a:latin typeface="Trebuchet MS" panose="020B0603020202020204" pitchFamily="34" charset="0"/>
              </a:rPr>
              <a:t>Whenever the coding option that will be applied to a block is known, an operation, that contains the minimum information needed to consolidate the corresponding CDS, is generated.</a:t>
            </a:r>
          </a:p>
          <a:p>
            <a:pPr lvl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300" dirty="0">
                <a:latin typeface="Trebuchet MS" panose="020B0603020202020204" pitchFamily="34" charset="0"/>
              </a:rPr>
              <a:t>The coordination of the different processing lanes is significatively eased.</a:t>
            </a:r>
          </a:p>
          <a:p>
            <a:pPr lvl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300" dirty="0">
                <a:latin typeface="Trebuchet MS" panose="020B0603020202020204" pitchFamily="34" charset="0"/>
              </a:rPr>
              <a:t>The generation of Zero-Block CDS is centralized and included in the operation scheme.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Scalability</a:t>
            </a:r>
          </a:p>
          <a:p>
            <a:pPr lvl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300" dirty="0">
                <a:latin typeface="Trebuchet MS" panose="020B0603020202020204" pitchFamily="34" charset="0"/>
              </a:rPr>
              <a:t>Architecture designed to be scalable.</a:t>
            </a:r>
          </a:p>
          <a:p>
            <a:pPr lvl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300" dirty="0">
                <a:latin typeface="Trebuchet MS" panose="020B0603020202020204" pitchFamily="34" charset="0"/>
              </a:rPr>
              <a:t>Introduced generics in the VHDL description to ease the implementation of high-performance architectures.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spcAft>
                <a:spcPts val="1200"/>
              </a:spcAft>
              <a:buNone/>
            </a:pPr>
            <a:endParaRPr lang="en-US" sz="1600" dirty="0">
              <a:latin typeface="Trebuchet MS" panose="020B0603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467A0283-D67C-7536-3995-463C3BD9097E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Architecture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E293E84-7543-F0D7-A7BC-1B660B9F9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A88A236F-BA4B-5C59-13B8-A4F7D0730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291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Post-Predictor Dispatcher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15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1BDE9D-E5BC-AED7-B6C1-58F29E5C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58" y="967191"/>
            <a:ext cx="4083035" cy="5574476"/>
          </a:xfrm>
          <a:prstGeom prst="rect">
            <a:avLst/>
          </a:prstGeom>
        </p:spPr>
      </p:pic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FBF287AF-E632-7424-4E41-59A13C7706B1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Architecture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7FAE5FAA-B15A-7031-B183-5C0BE85BA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10" name="Marcador de pie de página 5">
            <a:extLst>
              <a:ext uri="{FF2B5EF4-FFF2-40B4-BE49-F238E27FC236}">
                <a16:creationId xmlns:a16="http://schemas.microsoft.com/office/drawing/2014/main" id="{64DB127C-05C7-77E2-7EAB-89093852A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07504" y="1052736"/>
            <a:ext cx="3892996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Trebuchet MS" panose="020B0603020202020204" pitchFamily="34" charset="0"/>
              </a:rPr>
              <a:t>4 mapped residuals (½ block) are received from the predictor</a:t>
            </a:r>
          </a:p>
          <a:p>
            <a:pPr lvl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rebuchet MS" panose="020B0603020202020204" pitchFamily="34" charset="0"/>
              </a:rPr>
              <a:t>These are stored in a cyclic manner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Trebuchet MS" panose="020B0603020202020204" pitchFamily="34" charset="0"/>
              </a:rPr>
              <a:t>When a complete block is formed (every 2 cycles), this is forwarded to a basic coding lane 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Trebuchet MS" panose="020B0603020202020204" pitchFamily="34" charset="0"/>
              </a:rPr>
              <a:t>Key component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4F81BD"/>
                </a:solidFill>
                <a:latin typeface="Trebuchet MS" panose="020B0603020202020204" pitchFamily="34" charset="0"/>
              </a:rPr>
              <a:t>Communicates blocks that have been parallelized following different methodologies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rgbClr val="4F81BD"/>
                </a:solidFill>
                <a:latin typeface="Trebuchet MS" panose="020B0603020202020204" pitchFamily="34" charset="0"/>
              </a:rPr>
              <a:t>Prediction</a:t>
            </a:r>
            <a:r>
              <a:rPr lang="en-US" sz="1600" dirty="0">
                <a:solidFill>
                  <a:srgbClr val="4F81BD"/>
                </a:solidFill>
                <a:latin typeface="Trebuchet MS" panose="020B0603020202020204" pitchFamily="34" charset="0"/>
              </a:rPr>
              <a:t>: ½ block is predicted in parallel (</a:t>
            </a:r>
            <a:r>
              <a:rPr lang="en-US" sz="1600" b="1" dirty="0">
                <a:solidFill>
                  <a:srgbClr val="4F81BD"/>
                </a:solidFill>
                <a:latin typeface="Trebuchet MS" panose="020B0603020202020204" pitchFamily="34" charset="0"/>
              </a:rPr>
              <a:t>4 samples/cycle</a:t>
            </a:r>
            <a:r>
              <a:rPr lang="en-US" sz="1600" dirty="0">
                <a:solidFill>
                  <a:srgbClr val="4F81BD"/>
                </a:solidFill>
                <a:latin typeface="Trebuchet MS" panose="020B0603020202020204" pitchFamily="34" charset="0"/>
              </a:rPr>
              <a:t>)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rgbClr val="4F81BD"/>
                </a:solidFill>
                <a:latin typeface="Trebuchet MS" panose="020B0603020202020204" pitchFamily="34" charset="0"/>
              </a:rPr>
              <a:t>Encoding</a:t>
            </a:r>
            <a:r>
              <a:rPr lang="en-US" sz="1600" dirty="0">
                <a:solidFill>
                  <a:srgbClr val="4F81BD"/>
                </a:solidFill>
                <a:latin typeface="Trebuchet MS" panose="020B0603020202020204" pitchFamily="34" charset="0"/>
              </a:rPr>
              <a:t>: Whole blocks are sequentially processed (</a:t>
            </a:r>
            <a:r>
              <a:rPr lang="en-US" sz="1600" b="1" dirty="0">
                <a:solidFill>
                  <a:srgbClr val="4F81BD"/>
                </a:solidFill>
                <a:latin typeface="Trebuchet MS" panose="020B0603020202020204" pitchFamily="34" charset="0"/>
              </a:rPr>
              <a:t>1 sample/cycle per coding lane</a:t>
            </a:r>
            <a:r>
              <a:rPr lang="en-US" sz="1600" dirty="0">
                <a:solidFill>
                  <a:srgbClr val="4F81BD"/>
                </a:solidFill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45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Block-Adaptive Encoder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16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52500" y="885340"/>
            <a:ext cx="8585580" cy="54959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Trebuchet MS" panose="020B0603020202020204" pitchFamily="34" charset="0"/>
              </a:rPr>
              <a:t>Basic coding lanes process blocks sequentially, through 4 well differentiated stages:</a:t>
            </a:r>
          </a:p>
          <a:p>
            <a:pPr lvl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CDS Length calculation and Coding Option Selection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CDS Codification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CDS Intermediate Reconstruction</a:t>
            </a:r>
          </a:p>
          <a:p>
            <a:pPr lvl="2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nFSM3 y CDS Builder</a:t>
            </a:r>
          </a:p>
          <a:p>
            <a:pPr lvl="2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nFSM3z y Zero Block Builder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CDS Retirement</a:t>
            </a:r>
          </a:p>
          <a:p>
            <a:pPr lvl="2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FSM4, Reorder Unit y Retirement Unit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Trebuchet MS" panose="020B0603020202020204" pitchFamily="34" charset="0"/>
              </a:rPr>
              <a:t>6 parallel processing lanes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4 basic coding lanes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Includes all stages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Scalable</a:t>
            </a:r>
          </a:p>
          <a:p>
            <a:pPr lvl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1 Zero-Blocks coding lane</a:t>
            </a:r>
            <a:endParaRPr lang="en-US" sz="1600" dirty="0">
              <a:latin typeface="Trebuchet MS" panose="020B0603020202020204" pitchFamily="34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Stages 3* and 4</a:t>
            </a:r>
          </a:p>
          <a:p>
            <a:pPr lvl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1 header insertion coding lane</a:t>
            </a:r>
          </a:p>
          <a:p>
            <a:pPr lvl="2">
              <a:lnSpc>
                <a:spcPts val="700"/>
              </a:lnSpc>
              <a:spcBef>
                <a:spcPts val="0"/>
              </a:spcBef>
              <a:spcAft>
                <a:spcPts val="1200"/>
              </a:spcAft>
            </a:pPr>
            <a:endParaRPr lang="en-US" sz="1050" dirty="0">
              <a:latin typeface="Trebuchet MS" panose="020B0603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C5634130-BA6A-E48A-E79E-A53C66A1577A}"/>
              </a:ext>
            </a:extLst>
          </p:cNvPr>
          <p:cNvSpPr/>
          <p:nvPr/>
        </p:nvSpPr>
        <p:spPr>
          <a:xfrm rot="16200000">
            <a:off x="8231033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Architecture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925A9A72-9067-AB4D-FB1C-876D90DFC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AB1F36D4-08FA-614B-0796-5E9C980AE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88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Contents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971600" cy="237063"/>
          </a:xfrm>
        </p:spPr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004935" y="6620935"/>
            <a:ext cx="1116454" cy="237063"/>
          </a:xfrm>
        </p:spPr>
        <p:txBody>
          <a:bodyPr/>
          <a:lstStyle/>
          <a:p>
            <a:r>
              <a:rPr lang="en-US"/>
              <a:t>17</a:t>
            </a:r>
            <a:endParaRPr lang="en-US" dirty="0"/>
          </a:p>
        </p:txBody>
      </p:sp>
      <p:graphicFrame>
        <p:nvGraphicFramePr>
          <p:cNvPr id="8" name="6 Diagrama"/>
          <p:cNvGraphicFramePr/>
          <p:nvPr>
            <p:extLst>
              <p:ext uri="{D42A27DB-BD31-4B8C-83A1-F6EECF244321}">
                <p14:modId xmlns:p14="http://schemas.microsoft.com/office/powerpoint/2010/main" val="3375543806"/>
              </p:ext>
            </p:extLst>
          </p:nvPr>
        </p:nvGraphicFramePr>
        <p:xfrm>
          <a:off x="647564" y="1492064"/>
          <a:ext cx="7812868" cy="416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5D31DABD-9266-0EC6-3540-A21075F04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733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957A9C4-C200-7CE4-D766-23BADB3E9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03" y="4035489"/>
            <a:ext cx="4943942" cy="254122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Verification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18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47496" y="1106842"/>
            <a:ext cx="8845872" cy="37161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Trebuchet MS" panose="020B0603020202020204" pitchFamily="34" charset="0"/>
              </a:rPr>
              <a:t>The verification was carried out in two different phases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Block-Level verification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Trebuchet MS" panose="020B0603020202020204" pitchFamily="34" charset="0"/>
              </a:rPr>
              <a:t>Specific testbench developed to verify individual components/blocks: Custom drivers, monitors and scoreboards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Trebuchet MS" panose="020B0603020202020204" pitchFamily="34" charset="0"/>
              </a:rPr>
              <a:t>Unit-Delay Predictor and Post-Predictor Block Dispatcher verified following this methodology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System-wide verification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Trebuchet MS" panose="020B0603020202020204" pitchFamily="34" charset="0"/>
              </a:rPr>
              <a:t>Performed once the system was fully described and integrated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Trebuchet MS" panose="020B0603020202020204" pitchFamily="34" charset="0"/>
              </a:rPr>
              <a:t>Large verification campaign</a:t>
            </a:r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A440A764-5B0E-6EC0-84A9-6701A6D89896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Verification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C442DB69-9D85-D6B7-34A4-CCC30CF42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10" name="Marcador de pie de página 5">
            <a:extLst>
              <a:ext uri="{FF2B5EF4-FFF2-40B4-BE49-F238E27FC236}">
                <a16:creationId xmlns:a16="http://schemas.microsoft.com/office/drawing/2014/main" id="{0A7FD6FE-5AAB-7A35-CE3F-7D99130E6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783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System-wide Verification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19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European Data Handling &amp; Data Processing Conference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92098" y="931126"/>
            <a:ext cx="9051902" cy="53907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rebuchet MS" panose="020B0603020202020204" pitchFamily="34" charset="0"/>
              </a:rPr>
              <a:t>Verification of the complete architecture, Gray Box testing</a:t>
            </a:r>
            <a:endParaRPr lang="en-US" sz="400" dirty="0">
              <a:latin typeface="Trebuchet MS" panose="020B0603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Instead of individually checking the internal components, demonstrate that the whole system behaves as expected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Check of IP status signals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rebuchet MS" panose="020B0603020202020204" pitchFamily="34" charset="0"/>
              </a:rPr>
              <a:t>Output bitstream correctness check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If any problem arises, a more in-depth analysis of the behavior is performed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latin typeface="Trebuchet MS" panose="020B0603020202020204" pitchFamily="34" charset="0"/>
              </a:rPr>
              <a:t>3 groups of testcases simulated: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G1 basic tests: reduced set of compression runs with synthetic images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G2 intentional tests: set of tests specifically aimed at stimulating specific, less-common parts of the design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G3 functional tests: compression of real, large images</a:t>
            </a:r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BFE79416-65DC-6816-326B-FF3F91C47CB3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Verification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A5CA6B-B6F9-957D-4530-F8A891BD31D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10" y="4611469"/>
            <a:ext cx="6505677" cy="1927604"/>
          </a:xfrm>
          <a:prstGeom prst="rect">
            <a:avLst/>
          </a:prstGeom>
        </p:spPr>
      </p:pic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E48A99D5-6FC4-B480-ED8C-4EBB9B14C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586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Synthesis results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21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European Data Handling &amp; Data Processing Conference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45728" y="993289"/>
            <a:ext cx="8845872" cy="19351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rebuchet MS" panose="020B0603020202020204" pitchFamily="34" charset="0"/>
              </a:rPr>
              <a:t>Once verified, the architecture was synthesized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Xilinx </a:t>
            </a:r>
            <a:r>
              <a:rPr lang="en-US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Kintex</a:t>
            </a: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Ultrascale</a:t>
            </a: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XCKU040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No vendor-specific libraries used </a:t>
            </a: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Technology-agnostic architecture</a:t>
            </a:r>
            <a:endParaRPr lang="en-US" sz="1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rebuchet MS" panose="020B0603020202020204" pitchFamily="34" charset="0"/>
              </a:rPr>
              <a:t>Obtained synthesized results: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719E30-32F5-461D-0ECC-87ADEAA7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086" y="2546704"/>
            <a:ext cx="4717155" cy="2007300"/>
          </a:xfrm>
          <a:prstGeom prst="rect">
            <a:avLst/>
          </a:prstGeom>
        </p:spPr>
      </p:pic>
      <p:sp>
        <p:nvSpPr>
          <p:cNvPr id="8" name="1 Marcador de contenido">
            <a:extLst>
              <a:ext uri="{FF2B5EF4-FFF2-40B4-BE49-F238E27FC236}">
                <a16:creationId xmlns:a16="http://schemas.microsoft.com/office/drawing/2014/main" id="{E9225C0C-4A4B-45AD-897E-CE967F6454AF}"/>
              </a:ext>
            </a:extLst>
          </p:cNvPr>
          <p:cNvSpPr txBox="1">
            <a:spLocks/>
          </p:cNvSpPr>
          <p:nvPr/>
        </p:nvSpPr>
        <p:spPr>
          <a:xfrm>
            <a:off x="145728" y="4658677"/>
            <a:ext cx="8466366" cy="1848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rebuchet MS" panose="020B0603020202020204" pitchFamily="34" charset="0"/>
              </a:rPr>
              <a:t>CDS Retirement is the most critical part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CDS Reorder &amp; Retirement Units use ~40% LUTs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System clock critical path located inside FSM4 </a:t>
            </a:r>
            <a:endParaRPr lang="en-US" sz="2000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rebuchet MS" panose="020B0603020202020204" pitchFamily="34" charset="0"/>
              </a:rPr>
              <a:t>Frequency of </a:t>
            </a:r>
            <a:r>
              <a:rPr lang="en-US" sz="1800" b="1" dirty="0">
                <a:latin typeface="Trebuchet MS" panose="020B0603020202020204" pitchFamily="34" charset="0"/>
              </a:rPr>
              <a:t>121.5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b="1" dirty="0">
                <a:latin typeface="Trebuchet MS" panose="020B0603020202020204" pitchFamily="34" charset="0"/>
              </a:rPr>
              <a:t>MHz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7.8</a:t>
            </a: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Gbps</a:t>
            </a:r>
            <a:r>
              <a:rPr lang="en-US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maximum input throughput</a:t>
            </a:r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A0C21268-A2A7-CC84-626E-D2976B507488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Synthesis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D77540C9-2987-0F48-F414-13180336B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7080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Contents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971600" cy="237063"/>
          </a:xfrm>
        </p:spPr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004935" y="6620935"/>
            <a:ext cx="1116454" cy="237063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graphicFrame>
        <p:nvGraphicFramePr>
          <p:cNvPr id="8" name="6 Diagrama"/>
          <p:cNvGraphicFramePr/>
          <p:nvPr>
            <p:extLst>
              <p:ext uri="{D42A27DB-BD31-4B8C-83A1-F6EECF244321}">
                <p14:modId xmlns:p14="http://schemas.microsoft.com/office/powerpoint/2010/main" val="1640960837"/>
              </p:ext>
            </p:extLst>
          </p:nvPr>
        </p:nvGraphicFramePr>
        <p:xfrm>
          <a:off x="647564" y="1492064"/>
          <a:ext cx="7812868" cy="416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5D31DABD-9266-0EC6-3540-A21075F04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6616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Synthesis results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22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European Data Handling &amp; Data Processing Conference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145728" y="993288"/>
            <a:ext cx="8314704" cy="5509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Trebuchet MS" panose="020B0603020202020204" pitchFamily="34" charset="0"/>
              </a:rPr>
              <a:t>Comparison against original 121.0 SHyLoC: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3x throughput increase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Hardware occupancy increases as well due to the inclusion of multiples lanes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Generation of a unified bitstream has a significant impact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8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B005254D-5493-DE6B-FF3C-DC145E74D5CE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Synthesis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35EB237F-F5A0-D186-9ADC-167FD154D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48150"/>
              </p:ext>
            </p:extLst>
          </p:nvPr>
        </p:nvGraphicFramePr>
        <p:xfrm>
          <a:off x="1402717" y="1484482"/>
          <a:ext cx="5800725" cy="3505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3407045398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987437358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1334406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Resource</a:t>
                      </a:r>
                    </a:p>
                  </a:txBody>
                  <a:tcPr>
                    <a:solidFill>
                      <a:srgbClr val="002E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SHyLoC 121.0-B-3</a:t>
                      </a:r>
                    </a:p>
                  </a:txBody>
                  <a:tcPr>
                    <a:solidFill>
                      <a:srgbClr val="002E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Parallel121</a:t>
                      </a:r>
                    </a:p>
                  </a:txBody>
                  <a:tcPr>
                    <a:solidFill>
                      <a:srgbClr val="002E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54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System clock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160.2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121.5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0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Throughput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7.78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3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I/O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7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Block 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16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28329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4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1560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8774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77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DSPs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294474"/>
                  </a:ext>
                </a:extLst>
              </a:tr>
            </a:tbl>
          </a:graphicData>
        </a:graphic>
      </p:graphicFrame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37FA283B-1651-6E7E-DF35-37DB0D389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160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0" dirty="0"/>
              <a:t>Contents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971600" cy="237063"/>
          </a:xfrm>
        </p:spPr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004935" y="6620935"/>
            <a:ext cx="1116454" cy="237063"/>
          </a:xfrm>
        </p:spPr>
        <p:txBody>
          <a:bodyPr/>
          <a:lstStyle/>
          <a:p>
            <a:r>
              <a:rPr lang="en-US"/>
              <a:t>23</a:t>
            </a:r>
            <a:endParaRPr lang="en-US" dirty="0"/>
          </a:p>
        </p:txBody>
      </p:sp>
      <p:graphicFrame>
        <p:nvGraphicFramePr>
          <p:cNvPr id="8" name="6 Diagrama"/>
          <p:cNvGraphicFramePr/>
          <p:nvPr>
            <p:extLst>
              <p:ext uri="{D42A27DB-BD31-4B8C-83A1-F6EECF244321}">
                <p14:modId xmlns:p14="http://schemas.microsoft.com/office/powerpoint/2010/main" val="2941470398"/>
              </p:ext>
            </p:extLst>
          </p:nvPr>
        </p:nvGraphicFramePr>
        <p:xfrm>
          <a:off x="647564" y="1492064"/>
          <a:ext cx="7812868" cy="416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5D31DABD-9266-0EC6-3540-A21075F04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33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</a:t>
            </a:r>
            <a:r>
              <a:rPr lang="es-ES" dirty="0"/>
              <a:t>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24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European Data Handling &amp; Data Processing Conference</a:t>
            </a: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455632" y="1183262"/>
            <a:ext cx="8229600" cy="5556206"/>
          </a:xfrm>
        </p:spPr>
        <p:txBody>
          <a:bodyPr/>
          <a:lstStyle/>
          <a:p>
            <a:pPr algn="just">
              <a:spcBef>
                <a:spcPts val="1000"/>
              </a:spcBef>
            </a:pPr>
            <a:r>
              <a:rPr lang="en-US" sz="2000" dirty="0"/>
              <a:t>VHDL Design and verification of a CCSDS 121.0-B-3 high-performance, parallel compressor system.</a:t>
            </a:r>
          </a:p>
          <a:p>
            <a:pPr lvl="1" algn="just">
              <a:spcBef>
                <a:spcPts val="1000"/>
              </a:spcBef>
            </a:pPr>
            <a:r>
              <a:rPr lang="en-US" sz="1600" dirty="0"/>
              <a:t>Both prediction and codification blocks parallelized</a:t>
            </a:r>
          </a:p>
          <a:p>
            <a:pPr lvl="1" algn="just">
              <a:spcBef>
                <a:spcPts val="1000"/>
              </a:spcBef>
            </a:pPr>
            <a:r>
              <a:rPr lang="en-US" sz="1600" dirty="0"/>
              <a:t>Operation-based control scheme</a:t>
            </a:r>
          </a:p>
          <a:p>
            <a:pPr lvl="2" algn="just"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</a:rPr>
              <a:t>Effectively removes the Zero-Blocks dependencies</a:t>
            </a:r>
            <a:endParaRPr lang="en-US" sz="1200" dirty="0"/>
          </a:p>
          <a:p>
            <a:pPr lvl="2" algn="just"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</a:rPr>
              <a:t>Coordination of the coding lanes is a centralized mechanism</a:t>
            </a:r>
          </a:p>
          <a:p>
            <a:pPr lvl="2" algn="just"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</a:rPr>
              <a:t>Unified bitstream generation</a:t>
            </a:r>
          </a:p>
          <a:p>
            <a:pPr lvl="1" algn="just">
              <a:spcBef>
                <a:spcPts val="1000"/>
              </a:spcBef>
            </a:pPr>
            <a:r>
              <a:rPr lang="en-US" sz="1600" dirty="0"/>
              <a:t>Scalable architecture</a:t>
            </a:r>
            <a:endParaRPr lang="en-US" sz="1600" b="1" dirty="0"/>
          </a:p>
          <a:p>
            <a:pPr lvl="2" algn="just">
              <a:spcBef>
                <a:spcPts val="1000"/>
              </a:spcBef>
            </a:pPr>
            <a:r>
              <a:rPr lang="en-US" sz="1200" dirty="0">
                <a:solidFill>
                  <a:schemeClr val="tx1"/>
                </a:solidFill>
              </a:rPr>
              <a:t>Duplication of the basic coding lanes</a:t>
            </a:r>
          </a:p>
          <a:p>
            <a:pPr algn="just">
              <a:spcBef>
                <a:spcPts val="1000"/>
              </a:spcBef>
            </a:pPr>
            <a:r>
              <a:rPr lang="en-US" sz="2000" dirty="0"/>
              <a:t>Architecture verified through two different verification campaigns</a:t>
            </a:r>
          </a:p>
          <a:p>
            <a:pPr algn="just">
              <a:spcBef>
                <a:spcPts val="1000"/>
              </a:spcBef>
            </a:pPr>
            <a:r>
              <a:rPr lang="en-US" sz="2000" dirty="0"/>
              <a:t>Synthesis results demonstrate the viability of the solution</a:t>
            </a:r>
          </a:p>
          <a:p>
            <a:pPr lvl="1" algn="just">
              <a:spcBef>
                <a:spcPts val="1000"/>
              </a:spcBef>
            </a:pPr>
            <a:r>
              <a:rPr lang="en-US" sz="1600" dirty="0"/>
              <a:t>Minimal hardware resource occupancy  (~11% LUTs, ~2% FFs, 4 DSPs, No BRAMs)</a:t>
            </a:r>
          </a:p>
          <a:p>
            <a:pPr lvl="1" algn="just">
              <a:spcBef>
                <a:spcPts val="1000"/>
              </a:spcBef>
            </a:pPr>
            <a:r>
              <a:rPr lang="en-US" sz="1600" dirty="0"/>
              <a:t>System clock 121.5 MHz, 7.8 Gbps</a:t>
            </a:r>
          </a:p>
        </p:txBody>
      </p:sp>
    </p:spTree>
    <p:extLst>
      <p:ext uri="{BB962C8B-B14F-4D97-AF65-F5344CB8AC3E}">
        <p14:creationId xmlns:p14="http://schemas.microsoft.com/office/powerpoint/2010/main" val="300497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2060847"/>
            <a:ext cx="7772400" cy="1871239"/>
          </a:xfrm>
          <a:ln>
            <a:noFill/>
          </a:ln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CCSDS121-based High-Performance Hardware</a:t>
            </a:r>
            <a:br>
              <a:rPr lang="en-US" sz="2800" dirty="0"/>
            </a:br>
            <a:r>
              <a:rPr lang="en-US" sz="2800" dirty="0"/>
              <a:t>Architecture for Real-Time Data Compression</a:t>
            </a:r>
            <a:endParaRPr lang="es-ES" sz="22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445000" y="6308352"/>
            <a:ext cx="4117523" cy="365125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_tradnl" dirty="0"/>
          </a:p>
        </p:txBody>
      </p:sp>
      <p:pic>
        <p:nvPicPr>
          <p:cNvPr id="6" name="Picture 2" descr="Z:\thesis_1\Presentation\myTemplate\logoiu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9648"/>
            <a:ext cx="3960440" cy="10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Z:\thesis_1\Presentation\myTemplate\IU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72" y="549648"/>
            <a:ext cx="613951" cy="8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Rectángulo"/>
          <p:cNvSpPr/>
          <p:nvPr/>
        </p:nvSpPr>
        <p:spPr>
          <a:xfrm>
            <a:off x="743609" y="4149080"/>
            <a:ext cx="7704856" cy="630942"/>
          </a:xfrm>
          <a:prstGeom prst="rect">
            <a:avLst/>
          </a:prstGeom>
          <a:solidFill>
            <a:srgbClr val="E7EBED"/>
          </a:solidFill>
        </p:spPr>
        <p:txBody>
          <a:bodyPr wrap="square">
            <a:spAutoFit/>
          </a:bodyPr>
          <a:lstStyle/>
          <a:p>
            <a:pPr algn="ctr"/>
            <a:r>
              <a:rPr lang="en-GB" sz="1700" b="1" dirty="0">
                <a:solidFill>
                  <a:srgbClr val="002E67"/>
                </a:solidFill>
                <a:latin typeface="Trebuchet MS" panose="020B0603020202020204" pitchFamily="34" charset="0"/>
              </a:rPr>
              <a:t>Samuel Torres Fau</a:t>
            </a:r>
            <a:r>
              <a:rPr lang="en-GB" sz="1700" dirty="0">
                <a:solidFill>
                  <a:srgbClr val="002E67"/>
                </a:solidFill>
                <a:latin typeface="Trebuchet MS" panose="020B0603020202020204" pitchFamily="34" charset="0"/>
              </a:rPr>
              <a:t>, Antonio J. Sánchez, </a:t>
            </a:r>
            <a:r>
              <a:rPr lang="en-GB" sz="1700" dirty="0" err="1">
                <a:solidFill>
                  <a:srgbClr val="002E67"/>
                </a:solidFill>
                <a:latin typeface="Trebuchet MS" panose="020B0603020202020204" pitchFamily="34" charset="0"/>
              </a:rPr>
              <a:t>Yubal</a:t>
            </a:r>
            <a:r>
              <a:rPr lang="en-GB" sz="1700" dirty="0">
                <a:solidFill>
                  <a:srgbClr val="002E67"/>
                </a:solidFill>
                <a:latin typeface="Trebuchet MS" panose="020B0603020202020204" pitchFamily="34" charset="0"/>
              </a:rPr>
              <a:t> Barrios and </a:t>
            </a:r>
            <a:r>
              <a:rPr lang="es-ES" sz="1700" dirty="0">
                <a:solidFill>
                  <a:srgbClr val="002E67"/>
                </a:solidFill>
                <a:latin typeface="Trebuchet MS" panose="020B0603020202020204" pitchFamily="34" charset="0"/>
              </a:rPr>
              <a:t>Roberto Sarmiento</a:t>
            </a:r>
            <a:endParaRPr lang="en-GB" sz="1700" dirty="0">
              <a:solidFill>
                <a:srgbClr val="002E67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dirty="0">
                <a:solidFill>
                  <a:srgbClr val="002E67"/>
                </a:solidFill>
                <a:latin typeface="Trebuchet MS" panose="020B0603020202020204" pitchFamily="34" charset="0"/>
              </a:rPr>
              <a:t>5</a:t>
            </a:r>
            <a:r>
              <a:rPr lang="en-GB" baseline="30000" dirty="0">
                <a:solidFill>
                  <a:srgbClr val="002E67"/>
                </a:solidFill>
                <a:latin typeface="Trebuchet MS" panose="020B0603020202020204" pitchFamily="34" charset="0"/>
              </a:rPr>
              <a:t>th</a:t>
            </a:r>
            <a:r>
              <a:rPr lang="en-GB" dirty="0">
                <a:solidFill>
                  <a:srgbClr val="002E67"/>
                </a:solidFill>
                <a:latin typeface="Trebuchet MS" panose="020B0603020202020204" pitchFamily="34" charset="0"/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284176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superiores redondeadas 7">
            <a:extLst>
              <a:ext uri="{FF2B5EF4-FFF2-40B4-BE49-F238E27FC236}">
                <a16:creationId xmlns:a16="http://schemas.microsoft.com/office/drawing/2014/main" id="{A18B5C2A-5389-7583-A657-712EA5063136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Why is on-board compression needed?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21" name="33 Rectángulo redondeado"/>
          <p:cNvSpPr/>
          <p:nvPr/>
        </p:nvSpPr>
        <p:spPr>
          <a:xfrm>
            <a:off x="475674" y="3314035"/>
            <a:ext cx="8208912" cy="3139301"/>
          </a:xfrm>
          <a:prstGeom prst="roundRect">
            <a:avLst>
              <a:gd name="adj" fmla="val 3935"/>
            </a:avLst>
          </a:prstGeom>
          <a:solidFill>
            <a:srgbClr val="E7EBED"/>
          </a:solidFill>
          <a:ln w="38100">
            <a:solidFill>
              <a:srgbClr val="002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1 Marcador de contenido"/>
          <p:cNvSpPr>
            <a:spLocks noGrp="1"/>
          </p:cNvSpPr>
          <p:nvPr>
            <p:ph idx="1"/>
          </p:nvPr>
        </p:nvSpPr>
        <p:spPr>
          <a:xfrm>
            <a:off x="543617" y="3450525"/>
            <a:ext cx="8073026" cy="3009154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2000" dirty="0"/>
              <a:t>The number of sensors included in satellites and the resolution of the captured information are continuously increasing</a:t>
            </a:r>
          </a:p>
          <a:p>
            <a:pPr lvl="1" algn="just">
              <a:spcBef>
                <a:spcPts val="600"/>
              </a:spcBef>
            </a:pPr>
            <a:r>
              <a:rPr lang="en-US" sz="1600" dirty="0"/>
              <a:t>Higher data processing throughput and longer transmission periods.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b="1" dirty="0"/>
              <a:t>Additional challenges</a:t>
            </a:r>
          </a:p>
          <a:p>
            <a:pPr lvl="1" algn="just">
              <a:spcBef>
                <a:spcPts val="600"/>
              </a:spcBef>
            </a:pPr>
            <a:r>
              <a:rPr lang="en-US" sz="1600" dirty="0"/>
              <a:t>Available hardware resources are scarce</a:t>
            </a:r>
          </a:p>
          <a:p>
            <a:pPr lvl="1" algn="just">
              <a:spcBef>
                <a:spcPts val="600"/>
              </a:spcBef>
            </a:pPr>
            <a:r>
              <a:rPr lang="en-US" sz="1600" dirty="0"/>
              <a:t>Limited power</a:t>
            </a:r>
          </a:p>
          <a:p>
            <a:pPr lvl="1" algn="just">
              <a:spcBef>
                <a:spcPts val="600"/>
              </a:spcBef>
            </a:pPr>
            <a:r>
              <a:rPr lang="en-US" sz="1600" dirty="0"/>
              <a:t>Transmission links are slow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sym typeface="Wingdings" pitchFamily="2" charset="2"/>
              </a:rPr>
              <a:t>On-board compression rises as a solution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87861" y="871836"/>
            <a:ext cx="7883058" cy="2396109"/>
            <a:chOff x="187861" y="889150"/>
            <a:chExt cx="7883058" cy="2396109"/>
          </a:xfrm>
        </p:grpSpPr>
        <p:grpSp>
          <p:nvGrpSpPr>
            <p:cNvPr id="7" name="Grupo 6"/>
            <p:cNvGrpSpPr/>
            <p:nvPr/>
          </p:nvGrpSpPr>
          <p:grpSpPr>
            <a:xfrm>
              <a:off x="187861" y="889150"/>
              <a:ext cx="7883058" cy="2396109"/>
              <a:chOff x="187861" y="889150"/>
              <a:chExt cx="7883058" cy="2396109"/>
            </a:xfrm>
          </p:grpSpPr>
          <p:sp>
            <p:nvSpPr>
              <p:cNvPr id="9" name="TextBox 3"/>
              <p:cNvSpPr txBox="1"/>
              <p:nvPr/>
            </p:nvSpPr>
            <p:spPr>
              <a:xfrm>
                <a:off x="3976260" y="1673658"/>
                <a:ext cx="15395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Compressed</a:t>
                </a:r>
              </a:p>
              <a:p>
                <a:pPr algn="ctr"/>
                <a:r>
                  <a:rPr lang="en-US" sz="1600" dirty="0">
                    <a:latin typeface="+mj-lt"/>
                  </a:rPr>
                  <a:t>data</a:t>
                </a:r>
              </a:p>
            </p:txBody>
          </p:sp>
          <p:pic>
            <p:nvPicPr>
              <p:cNvPr id="10" name="Picture 18" descr="http://cliparts101.com/files/148/D27B0251A8559EFF8E932BB1ADDFE325/lrg_Binary_Fil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3288" y="1217788"/>
                <a:ext cx="372333" cy="461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0" descr="http://cdn5.fotosearch.com/bthumb/OMU/OMU129/09P010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5000" y="2287560"/>
                <a:ext cx="766226" cy="921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7"/>
              <p:cNvSpPr txBox="1"/>
              <p:nvPr/>
            </p:nvSpPr>
            <p:spPr>
              <a:xfrm>
                <a:off x="2933217" y="889150"/>
                <a:ext cx="14738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On-board</a:t>
                </a:r>
              </a:p>
              <a:p>
                <a:pPr algn="ctr"/>
                <a:r>
                  <a:rPr lang="en-US" sz="1600" dirty="0"/>
                  <a:t>Compression</a:t>
                </a:r>
              </a:p>
            </p:txBody>
          </p:sp>
          <p:pic>
            <p:nvPicPr>
              <p:cNvPr id="13" name="Picture 4" descr="http://www.esa.int/var/esa/storage/images/esa_multimedia/images/2008/04/sentinel-2/9940106-2-eng-GB/Sentinel-2_node_full_image_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39" t="8573" r="27282"/>
              <a:stretch/>
            </p:blipFill>
            <p:spPr bwMode="auto">
              <a:xfrm>
                <a:off x="187861" y="1556014"/>
                <a:ext cx="1485990" cy="1684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Conector recto de flecha 13"/>
              <p:cNvCxnSpPr/>
              <p:nvPr/>
            </p:nvCxnSpPr>
            <p:spPr>
              <a:xfrm>
                <a:off x="2699792" y="1448339"/>
                <a:ext cx="1969072" cy="145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14"/>
              <p:cNvCxnSpPr>
                <a:stCxn id="10" idx="3"/>
              </p:cNvCxnSpPr>
              <p:nvPr/>
            </p:nvCxnSpPr>
            <p:spPr>
              <a:xfrm>
                <a:off x="5085621" y="1448339"/>
                <a:ext cx="838061" cy="9833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3"/>
              <p:cNvSpPr txBox="1"/>
              <p:nvPr/>
            </p:nvSpPr>
            <p:spPr>
              <a:xfrm>
                <a:off x="5476681" y="1961837"/>
                <a:ext cx="15395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+mj-lt"/>
                  </a:rPr>
                  <a:t>Downlink</a:t>
                </a:r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6635769" y="2686985"/>
                <a:ext cx="129010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3"/>
              <p:cNvSpPr txBox="1"/>
              <p:nvPr/>
            </p:nvSpPr>
            <p:spPr>
              <a:xfrm>
                <a:off x="6490726" y="2700484"/>
                <a:ext cx="15801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Earth decompression</a:t>
                </a:r>
              </a:p>
            </p:txBody>
          </p:sp>
          <p:sp>
            <p:nvSpPr>
              <p:cNvPr id="20" name="TextBox 3"/>
              <p:cNvSpPr txBox="1"/>
              <p:nvPr/>
            </p:nvSpPr>
            <p:spPr>
              <a:xfrm>
                <a:off x="1711457" y="1869950"/>
                <a:ext cx="1186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Original data</a:t>
                </a: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187861" y="1249315"/>
              <a:ext cx="14830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EO Mission</a:t>
              </a:r>
            </a:p>
          </p:txBody>
        </p:sp>
      </p:grpSp>
      <p:pic>
        <p:nvPicPr>
          <p:cNvPr id="25" name="Picture 18" descr="http://cliparts101.com/files/148/D27B0251A8559EFF8E932BB1ADDFE325/lrg_Binary_File.png">
            <a:extLst>
              <a:ext uri="{FF2B5EF4-FFF2-40B4-BE49-F238E27FC236}">
                <a16:creationId xmlns:a16="http://schemas.microsoft.com/office/drawing/2014/main" id="{1C5F4078-FFB6-33CD-53E5-2EFFD22B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38" y="962240"/>
            <a:ext cx="757073" cy="9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cliparts101.com/files/148/D27B0251A8559EFF8E932BB1ADDFE325/lrg_Binary_File.png">
            <a:extLst>
              <a:ext uri="{FF2B5EF4-FFF2-40B4-BE49-F238E27FC236}">
                <a16:creationId xmlns:a16="http://schemas.microsoft.com/office/drawing/2014/main" id="{0CDAC669-EFB4-0C84-D0F0-2E489283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7" y="2118009"/>
            <a:ext cx="757073" cy="9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arcador de pie de página 5">
            <a:extLst>
              <a:ext uri="{FF2B5EF4-FFF2-40B4-BE49-F238E27FC236}">
                <a16:creationId xmlns:a16="http://schemas.microsoft.com/office/drawing/2014/main" id="{074F4E23-C897-D25C-4D9A-9CAA6D0D2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891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06BB47D-7B9F-10DB-231B-E3809B7A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Modern </a:t>
            </a:r>
            <a:r>
              <a:rPr lang="es-ES" sz="2000" dirty="0" err="1"/>
              <a:t>on-board</a:t>
            </a:r>
            <a:r>
              <a:rPr lang="es-ES" sz="2000" dirty="0"/>
              <a:t> cameras</a:t>
            </a:r>
          </a:p>
          <a:p>
            <a:pPr lvl="1"/>
            <a:r>
              <a:rPr lang="en-US" sz="1600" dirty="0"/>
              <a:t>Data throughputs up to 8 Gbps or even higher </a:t>
            </a:r>
          </a:p>
          <a:p>
            <a:pPr lvl="1"/>
            <a:r>
              <a:rPr lang="en-US" sz="1600" dirty="0"/>
              <a:t>Its is crucial to minimize the data storage size and/or the transmissions times</a:t>
            </a:r>
          </a:p>
          <a:p>
            <a:pPr lvl="1"/>
            <a:r>
              <a:rPr lang="en-US" sz="1600" dirty="0"/>
              <a:t>Lossless compression is commonly preferred</a:t>
            </a:r>
          </a:p>
          <a:p>
            <a:pPr lvl="1"/>
            <a:endParaRPr lang="en-US" sz="1600" dirty="0"/>
          </a:p>
          <a:p>
            <a:r>
              <a:rPr lang="en-US" sz="2000" dirty="0"/>
              <a:t>Already existing data compressors can’t handle these throughputs.</a:t>
            </a:r>
          </a:p>
          <a:p>
            <a:pPr lvl="1"/>
            <a:r>
              <a:rPr lang="en-US" sz="1600" dirty="0"/>
              <a:t>SHyLoC 121.0 ~2.6 Gbps (~160 MHz)</a:t>
            </a:r>
          </a:p>
          <a:p>
            <a:pPr lvl="1"/>
            <a:r>
              <a:rPr lang="en-US" sz="1600" dirty="0"/>
              <a:t>SHyLoC 123.0 ~2.5 Gbps (~150 MHz)</a:t>
            </a:r>
          </a:p>
          <a:p>
            <a:pPr lvl="1"/>
            <a:endParaRPr lang="en-US" sz="1800" dirty="0"/>
          </a:p>
          <a:p>
            <a:r>
              <a:rPr lang="en-US" sz="2000" dirty="0"/>
              <a:t>Development of a new high-performance data compressor</a:t>
            </a:r>
          </a:p>
          <a:p>
            <a:pPr lvl="1"/>
            <a:r>
              <a:rPr lang="en-US" sz="1600" dirty="0"/>
              <a:t>Minimize hardware occupancy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3766250-13F3-C707-245C-33FBDEE7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4D34DC-74AC-C5A9-7070-8F59F967A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2000" y="6620937"/>
            <a:ext cx="682000" cy="237063"/>
          </a:xfrm>
        </p:spPr>
        <p:txBody>
          <a:bodyPr/>
          <a:lstStyle/>
          <a:p>
            <a:r>
              <a:rPr lang="es-ES_tradnl"/>
              <a:t>5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AF4F588-68E8-8275-7C6C-2D46C6F1A2CA}"/>
              </a:ext>
            </a:extLst>
          </p:cNvPr>
          <p:cNvGrpSpPr/>
          <p:nvPr/>
        </p:nvGrpSpPr>
        <p:grpSpPr>
          <a:xfrm>
            <a:off x="1618055" y="5197991"/>
            <a:ext cx="5904753" cy="841430"/>
            <a:chOff x="2633447" y="3844095"/>
            <a:chExt cx="5904753" cy="841430"/>
          </a:xfrm>
        </p:grpSpPr>
        <p:sp>
          <p:nvSpPr>
            <p:cNvPr id="9" name="33 Rectángulo redondeado">
              <a:extLst>
                <a:ext uri="{FF2B5EF4-FFF2-40B4-BE49-F238E27FC236}">
                  <a16:creationId xmlns:a16="http://schemas.microsoft.com/office/drawing/2014/main" id="{F62357CB-C2F8-9F02-998B-F2CD2FFDAA58}"/>
                </a:ext>
              </a:extLst>
            </p:cNvPr>
            <p:cNvSpPr/>
            <p:nvPr/>
          </p:nvSpPr>
          <p:spPr>
            <a:xfrm>
              <a:off x="2633447" y="3844095"/>
              <a:ext cx="5904753" cy="841430"/>
            </a:xfrm>
            <a:prstGeom prst="roundRect">
              <a:avLst>
                <a:gd name="adj" fmla="val 3935"/>
              </a:avLst>
            </a:prstGeom>
            <a:solidFill>
              <a:srgbClr val="E7EBED"/>
            </a:solidFill>
            <a:ln w="38100">
              <a:solidFill>
                <a:srgbClr val="002E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ítulo 2">
              <a:extLst>
                <a:ext uri="{FF2B5EF4-FFF2-40B4-BE49-F238E27FC236}">
                  <a16:creationId xmlns:a16="http://schemas.microsoft.com/office/drawing/2014/main" id="{7CBF9C24-689F-9266-DF2C-6B93FB892895}"/>
                </a:ext>
              </a:extLst>
            </p:cNvPr>
            <p:cNvSpPr txBox="1">
              <a:spLocks/>
            </p:cNvSpPr>
            <p:nvPr/>
          </p:nvSpPr>
          <p:spPr>
            <a:xfrm>
              <a:off x="2633447" y="3924304"/>
              <a:ext cx="5904753" cy="681013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Helvetica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4F81BD"/>
                  </a:solidFill>
                  <a:latin typeface="Trebuchet MS" panose="020B0603020202020204" pitchFamily="34" charset="0"/>
                </a:rPr>
                <a:t>Parallel processing</a:t>
              </a:r>
            </a:p>
          </p:txBody>
        </p:sp>
      </p:grpSp>
      <p:sp>
        <p:nvSpPr>
          <p:cNvPr id="26" name="Marcador de fecha 3">
            <a:extLst>
              <a:ext uri="{FF2B5EF4-FFF2-40B4-BE49-F238E27FC236}">
                <a16:creationId xmlns:a16="http://schemas.microsoft.com/office/drawing/2014/main" id="{9E298B1C-9ED5-1D45-F281-F6BC87210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28" name="Marcador de pie de página 5">
            <a:extLst>
              <a:ext uri="{FF2B5EF4-FFF2-40B4-BE49-F238E27FC236}">
                <a16:creationId xmlns:a16="http://schemas.microsoft.com/office/drawing/2014/main" id="{28BAB6DC-5EB6-30C7-2686-07CA8162E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8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00193" y="1666198"/>
            <a:ext cx="3570439" cy="511724"/>
          </a:xfrm>
          <a:prstGeom prst="rect">
            <a:avLst/>
          </a:prstGeom>
        </p:spPr>
      </p:pic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C66F1956-2990-7538-3953-CE430C90C50D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CCSDS Compression Algorithms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591984" y="6620937"/>
            <a:ext cx="550447" cy="237063"/>
          </a:xfrm>
        </p:spPr>
        <p:txBody>
          <a:bodyPr/>
          <a:lstStyle/>
          <a:p>
            <a:r>
              <a:rPr lang="es-ES"/>
              <a:t>6</a:t>
            </a:r>
          </a:p>
        </p:txBody>
      </p:sp>
      <p:sp>
        <p:nvSpPr>
          <p:cNvPr id="7" name="1 Marcador de contenido"/>
          <p:cNvSpPr>
            <a:spLocks noGrp="1"/>
          </p:cNvSpPr>
          <p:nvPr>
            <p:ph idx="1"/>
          </p:nvPr>
        </p:nvSpPr>
        <p:spPr>
          <a:xfrm>
            <a:off x="362385" y="1019869"/>
            <a:ext cx="8229600" cy="82495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Available CCSDS (</a:t>
            </a:r>
            <a:r>
              <a:rPr lang="en-US" sz="2000" dirty="0">
                <a:sym typeface="Wingdings" pitchFamily="2" charset="2"/>
              </a:rPr>
              <a:t>Consultative Committee for Space Data Systems) </a:t>
            </a:r>
            <a:r>
              <a:rPr lang="en-US" sz="2000" dirty="0"/>
              <a:t>data image compression algorithms)</a:t>
            </a:r>
          </a:p>
          <a:p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064" y="2276872"/>
            <a:ext cx="189184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5450" y="2281645"/>
            <a:ext cx="1891636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851" y="2276872"/>
            <a:ext cx="1891846" cy="2448272"/>
          </a:xfrm>
          <a:prstGeom prst="rect">
            <a:avLst/>
          </a:prstGeom>
        </p:spPr>
      </p:pic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BBAE7F36-AFE5-D8E5-0C68-3CC6B1525737}"/>
              </a:ext>
            </a:extLst>
          </p:cNvPr>
          <p:cNvSpPr txBox="1">
            <a:spLocks/>
          </p:cNvSpPr>
          <p:nvPr/>
        </p:nvSpPr>
        <p:spPr>
          <a:xfrm>
            <a:off x="8591984" y="6620937"/>
            <a:ext cx="550447" cy="237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5</a:t>
            </a:r>
          </a:p>
        </p:txBody>
      </p:sp>
      <p:sp>
        <p:nvSpPr>
          <p:cNvPr id="18" name="1 Marcador de contenido">
            <a:extLst>
              <a:ext uri="{FF2B5EF4-FFF2-40B4-BE49-F238E27FC236}">
                <a16:creationId xmlns:a16="http://schemas.microsoft.com/office/drawing/2014/main" id="{013DA7F2-0907-5AE3-129D-E50AC0B94830}"/>
              </a:ext>
            </a:extLst>
          </p:cNvPr>
          <p:cNvSpPr txBox="1">
            <a:spLocks/>
          </p:cNvSpPr>
          <p:nvPr/>
        </p:nvSpPr>
        <p:spPr>
          <a:xfrm>
            <a:off x="483248" y="4833368"/>
            <a:ext cx="2710136" cy="16750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2E67"/>
                </a:solidFill>
                <a:latin typeface="Trebuchet MS" panose="020B0603020202020204" pitchFamily="34" charset="0"/>
              </a:rPr>
              <a:t>CCSDS 121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Lossless universal data compression based on Rice coding</a:t>
            </a:r>
          </a:p>
          <a:p>
            <a:endParaRPr lang="en-US" sz="2800" dirty="0"/>
          </a:p>
        </p:txBody>
      </p:sp>
      <p:sp>
        <p:nvSpPr>
          <p:cNvPr id="19" name="1 Marcador de contenido">
            <a:extLst>
              <a:ext uri="{FF2B5EF4-FFF2-40B4-BE49-F238E27FC236}">
                <a16:creationId xmlns:a16="http://schemas.microsoft.com/office/drawing/2014/main" id="{783A77E5-C877-FAC2-0AC5-C87590377A02}"/>
              </a:ext>
            </a:extLst>
          </p:cNvPr>
          <p:cNvSpPr txBox="1">
            <a:spLocks/>
          </p:cNvSpPr>
          <p:nvPr/>
        </p:nvSpPr>
        <p:spPr>
          <a:xfrm>
            <a:off x="3193384" y="4833368"/>
            <a:ext cx="2710136" cy="16750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2E67"/>
                </a:solidFill>
                <a:latin typeface="Trebuchet MS" panose="020B0603020202020204" pitchFamily="34" charset="0"/>
              </a:rPr>
              <a:t>CCSDS 122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2D Compression based on DWT transform</a:t>
            </a:r>
          </a:p>
          <a:p>
            <a:endParaRPr lang="en-US" sz="2800" dirty="0"/>
          </a:p>
        </p:txBody>
      </p:sp>
      <p:sp>
        <p:nvSpPr>
          <p:cNvPr id="20" name="1 Marcador de contenido">
            <a:extLst>
              <a:ext uri="{FF2B5EF4-FFF2-40B4-BE49-F238E27FC236}">
                <a16:creationId xmlns:a16="http://schemas.microsoft.com/office/drawing/2014/main" id="{1A06A1DC-4B04-7668-68BF-1424BAA32A27}"/>
              </a:ext>
            </a:extLst>
          </p:cNvPr>
          <p:cNvSpPr txBox="1">
            <a:spLocks/>
          </p:cNvSpPr>
          <p:nvPr/>
        </p:nvSpPr>
        <p:spPr>
          <a:xfrm>
            <a:off x="5747338" y="4833368"/>
            <a:ext cx="3073134" cy="159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2E67"/>
                </a:solidFill>
                <a:latin typeface="Trebuchet MS" panose="020B0603020202020204" pitchFamily="34" charset="0"/>
              </a:rPr>
              <a:t>CCSDS 123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Multi and hyperspectral image compression based on prediction</a:t>
            </a:r>
          </a:p>
        </p:txBody>
      </p:sp>
      <p:sp>
        <p:nvSpPr>
          <p:cNvPr id="21" name="Marcador de fecha 3">
            <a:extLst>
              <a:ext uri="{FF2B5EF4-FFF2-40B4-BE49-F238E27FC236}">
                <a16:creationId xmlns:a16="http://schemas.microsoft.com/office/drawing/2014/main" id="{813D594E-C6E2-B3F5-087C-B532BD699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23" name="Marcador de pie de página 5">
            <a:extLst>
              <a:ext uri="{FF2B5EF4-FFF2-40B4-BE49-F238E27FC236}">
                <a16:creationId xmlns:a16="http://schemas.microsoft.com/office/drawing/2014/main" id="{3E254107-21EB-38C4-9E67-02E6F00B0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4A6CF759-1897-57BE-9365-5FB1C99589CF}"/>
              </a:ext>
            </a:extLst>
          </p:cNvPr>
          <p:cNvSpPr/>
          <p:nvPr/>
        </p:nvSpPr>
        <p:spPr>
          <a:xfrm>
            <a:off x="467544" y="2168648"/>
            <a:ext cx="2725840" cy="4356696"/>
          </a:xfrm>
          <a:prstGeom prst="roundRect">
            <a:avLst>
              <a:gd name="adj" fmla="val 5136"/>
            </a:avLst>
          </a:prstGeom>
          <a:solidFill>
            <a:srgbClr val="FF9A00">
              <a:alpha val="12157"/>
            </a:srgbClr>
          </a:solidFill>
          <a:ln w="38100">
            <a:solidFill>
              <a:srgbClr val="FF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9470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5632" y="117591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Development of a parallel, high-performance CCSDS 121.0-B-3 Compressor</a:t>
            </a:r>
          </a:p>
          <a:p>
            <a:pPr marL="0" indent="0" algn="just">
              <a:buNone/>
            </a:pPr>
            <a:endParaRPr lang="en-US" sz="1100" b="1" dirty="0"/>
          </a:p>
          <a:p>
            <a:pPr marL="0" indent="0" algn="just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2000" dirty="0"/>
              <a:t>Why using a universal compression algorithm for image compression?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r>
              <a:rPr lang="en-US" sz="2000" dirty="0"/>
              <a:t>Low complexity algorithm</a:t>
            </a:r>
          </a:p>
          <a:p>
            <a:pPr lvl="1"/>
            <a:r>
              <a:rPr lang="en-US" sz="1600" dirty="0"/>
              <a:t>Less hardware occupancy</a:t>
            </a:r>
          </a:p>
          <a:p>
            <a:pPr lvl="1"/>
            <a:r>
              <a:rPr lang="en-US" sz="1600" dirty="0"/>
              <a:t>Allows FPGAs to support multiple subsystems running simultaneously</a:t>
            </a:r>
          </a:p>
          <a:p>
            <a:r>
              <a:rPr lang="en-US" sz="2000" dirty="0"/>
              <a:t>High throughput</a:t>
            </a:r>
          </a:p>
          <a:p>
            <a:pPr lvl="1"/>
            <a:r>
              <a:rPr lang="en-US" sz="1600" dirty="0"/>
              <a:t>Modern sensors may generate data throughputs of multiple Gbps</a:t>
            </a:r>
          </a:p>
          <a:p>
            <a:r>
              <a:rPr lang="en-US" sz="2000" dirty="0"/>
              <a:t>Acceptable compression rate</a:t>
            </a:r>
          </a:p>
          <a:p>
            <a:pPr lvl="1"/>
            <a:r>
              <a:rPr lang="en-US" sz="1600" dirty="0"/>
              <a:t>~2x lossless compression</a:t>
            </a:r>
          </a:p>
          <a:p>
            <a:r>
              <a:rPr lang="en-US" sz="2000" dirty="0"/>
              <a:t>Compliant with standard decompressors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objective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7</a:t>
            </a:r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11E73A9C-91B1-29E2-20D6-80E6DD056E72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6D04B768-29EE-E7A2-B2F8-166A076AF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10" name="Marcador de pie de página 5">
            <a:extLst>
              <a:ext uri="{FF2B5EF4-FFF2-40B4-BE49-F238E27FC236}">
                <a16:creationId xmlns:a16="http://schemas.microsoft.com/office/drawing/2014/main" id="{ACC56AC1-4D14-4B91-EEE8-6E57E0490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59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Contents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971600" cy="237063"/>
          </a:xfrm>
        </p:spPr>
        <p:txBody>
          <a:bodyPr/>
          <a:lstStyle/>
          <a:p>
            <a:r>
              <a:rPr lang="es-ES" dirty="0"/>
              <a:t>05/10/2023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004935" y="6620935"/>
            <a:ext cx="1116454" cy="237063"/>
          </a:xfrm>
        </p:spPr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graphicFrame>
        <p:nvGraphicFramePr>
          <p:cNvPr id="8" name="6 Diagrama"/>
          <p:cNvGraphicFramePr/>
          <p:nvPr>
            <p:extLst>
              <p:ext uri="{D42A27DB-BD31-4B8C-83A1-F6EECF244321}">
                <p14:modId xmlns:p14="http://schemas.microsoft.com/office/powerpoint/2010/main" val="581489450"/>
              </p:ext>
            </p:extLst>
          </p:nvPr>
        </p:nvGraphicFramePr>
        <p:xfrm>
          <a:off x="647564" y="1492064"/>
          <a:ext cx="7812868" cy="416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5D31DABD-9266-0EC6-3540-A21075F04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895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CCSDS 121.0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9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r="15256"/>
          <a:stretch/>
        </p:blipFill>
        <p:spPr bwMode="auto">
          <a:xfrm>
            <a:off x="424184" y="3812636"/>
            <a:ext cx="2781261" cy="26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20" y="3053230"/>
            <a:ext cx="5169647" cy="3497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495B084C-C404-FAC2-FAF7-8E3242F327B0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Background</a:t>
            </a:r>
          </a:p>
        </p:txBody>
      </p:sp>
      <p:sp>
        <p:nvSpPr>
          <p:cNvPr id="7" name="1 Marcador de contenido"/>
          <p:cNvSpPr>
            <a:spLocks noGrp="1"/>
          </p:cNvSpPr>
          <p:nvPr>
            <p:ph idx="1"/>
          </p:nvPr>
        </p:nvSpPr>
        <p:spPr>
          <a:xfrm>
            <a:off x="179512" y="1036042"/>
            <a:ext cx="5760640" cy="2725361"/>
          </a:xfrm>
        </p:spPr>
        <p:txBody>
          <a:bodyPr/>
          <a:lstStyle/>
          <a:p>
            <a:r>
              <a:rPr lang="en-US" sz="2000" dirty="0"/>
              <a:t>Block-Adaptive entropy coder</a:t>
            </a:r>
          </a:p>
          <a:p>
            <a:pPr lvl="1"/>
            <a:r>
              <a:rPr lang="en-US" sz="1600" dirty="0"/>
              <a:t>The optimal coding option is applied to whole J-sample blocks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J is a configurable parameter (8, 16, 32, 64)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1 block -&gt; Coded Data Set (CDS) …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… except for Zero-Block CDS</a:t>
            </a:r>
          </a:p>
          <a:p>
            <a:pPr lvl="1"/>
            <a:r>
              <a:rPr lang="en-US" sz="1600" dirty="0"/>
              <a:t>All coding options are based on the Rice coding technique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2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1 Marcador de contenido">
            <a:extLst>
              <a:ext uri="{FF2B5EF4-FFF2-40B4-BE49-F238E27FC236}">
                <a16:creationId xmlns:a16="http://schemas.microsoft.com/office/drawing/2014/main" id="{CEBDCCFB-5835-3B7C-2E82-E2E504F9301F}"/>
              </a:ext>
            </a:extLst>
          </p:cNvPr>
          <p:cNvSpPr txBox="1">
            <a:spLocks/>
          </p:cNvSpPr>
          <p:nvPr/>
        </p:nvSpPr>
        <p:spPr>
          <a:xfrm>
            <a:off x="179512" y="3104241"/>
            <a:ext cx="4583735" cy="33956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‣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67"/>
              </a:buClr>
              <a:buFont typeface="Helvetica" pitchFamily="2" charset="0"/>
              <a:buChar char="−"/>
              <a:defRPr sz="2400" kern="120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200" dirty="0">
                <a:solidFill>
                  <a:schemeClr val="tx1"/>
                </a:solidFill>
              </a:rPr>
              <a:t>Subset of </a:t>
            </a:r>
            <a:r>
              <a:rPr lang="en-US" sz="1200" dirty="0" err="1">
                <a:solidFill>
                  <a:schemeClr val="tx1"/>
                </a:solidFill>
              </a:rPr>
              <a:t>Golomb</a:t>
            </a:r>
            <a:r>
              <a:rPr lang="en-US" sz="1200" dirty="0">
                <a:solidFill>
                  <a:schemeClr val="tx1"/>
                </a:solidFill>
              </a:rPr>
              <a:t> codes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Hardware-efficient thanks to exclusively use of powers of 2 operations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BA7180B5-CD8A-7B98-379A-9895FF09C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BABD4257-77EE-4DCC-68B4-4CE0A3A4F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54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A7C6366C-82DB-FFC0-398D-6EA000784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85" y="3598936"/>
            <a:ext cx="6521893" cy="297807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CCSDS 121.0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S_tradnl"/>
              <a:t>10</a:t>
            </a:r>
          </a:p>
        </p:txBody>
      </p:sp>
      <p:sp>
        <p:nvSpPr>
          <p:cNvPr id="7" name="1 Marcador de contenido"/>
          <p:cNvSpPr>
            <a:spLocks noGrp="1"/>
          </p:cNvSpPr>
          <p:nvPr>
            <p:ph idx="1"/>
          </p:nvPr>
        </p:nvSpPr>
        <p:spPr>
          <a:xfrm>
            <a:off x="179512" y="958896"/>
            <a:ext cx="5760640" cy="2606655"/>
          </a:xfrm>
        </p:spPr>
        <p:txBody>
          <a:bodyPr/>
          <a:lstStyle/>
          <a:p>
            <a:r>
              <a:rPr lang="es-ES" sz="2000" dirty="0"/>
              <a:t>Block-Adaptive </a:t>
            </a:r>
            <a:r>
              <a:rPr lang="es-ES" sz="2000" dirty="0" err="1"/>
              <a:t>entropy</a:t>
            </a:r>
            <a:r>
              <a:rPr lang="es-ES" sz="2000" dirty="0"/>
              <a:t> </a:t>
            </a:r>
            <a:r>
              <a:rPr lang="es-ES" sz="2000" dirty="0" err="1"/>
              <a:t>coder</a:t>
            </a:r>
            <a:endParaRPr lang="es-ES" sz="2000" dirty="0"/>
          </a:p>
          <a:p>
            <a:r>
              <a:rPr lang="es-ES" sz="2000" dirty="0" err="1"/>
              <a:t>Unit-Delay</a:t>
            </a:r>
            <a:r>
              <a:rPr lang="es-ES" sz="2000" dirty="0"/>
              <a:t> Predictor</a:t>
            </a:r>
          </a:p>
          <a:p>
            <a:pPr lvl="1"/>
            <a:r>
              <a:rPr lang="es-ES" sz="1600" b="1" dirty="0" err="1"/>
              <a:t>Optional</a:t>
            </a:r>
            <a:r>
              <a:rPr lang="es-ES" sz="1600" dirty="0"/>
              <a:t> </a:t>
            </a:r>
            <a:r>
              <a:rPr lang="es-ES" sz="1600" dirty="0" err="1"/>
              <a:t>prediction</a:t>
            </a:r>
            <a:r>
              <a:rPr lang="es-ES" sz="1600" dirty="0"/>
              <a:t> </a:t>
            </a:r>
            <a:r>
              <a:rPr lang="es-ES" sz="1600" dirty="0" err="1"/>
              <a:t>stage</a:t>
            </a:r>
            <a:endParaRPr lang="es-ES" sz="1600" dirty="0"/>
          </a:p>
          <a:p>
            <a:pPr lvl="1"/>
            <a:r>
              <a:rPr lang="es-ES" sz="1600" dirty="0" err="1"/>
              <a:t>Each</a:t>
            </a:r>
            <a:r>
              <a:rPr lang="es-ES" sz="1600" dirty="0"/>
              <a:t> </a:t>
            </a:r>
            <a:r>
              <a:rPr lang="es-ES" sz="1600" dirty="0" err="1"/>
              <a:t>element</a:t>
            </a:r>
            <a:r>
              <a:rPr lang="es-ES" sz="1600" dirty="0"/>
              <a:t> </a:t>
            </a:r>
            <a:r>
              <a:rPr lang="es-ES" sz="1600" dirty="0" err="1"/>
              <a:t>predicted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previous</a:t>
            </a:r>
            <a:r>
              <a:rPr lang="es-ES" sz="1600" dirty="0"/>
              <a:t> </a:t>
            </a:r>
            <a:r>
              <a:rPr lang="es-ES" sz="1600" dirty="0" err="1"/>
              <a:t>one</a:t>
            </a:r>
            <a:endParaRPr lang="es-ES" sz="1600" dirty="0"/>
          </a:p>
          <a:p>
            <a:pPr lvl="2"/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differences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each</a:t>
            </a:r>
            <a:r>
              <a:rPr lang="es-ES" sz="1200" dirty="0"/>
              <a:t> consecutive </a:t>
            </a:r>
            <a:r>
              <a:rPr lang="es-ES" sz="1200" dirty="0" err="1"/>
              <a:t>pair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samples</a:t>
            </a:r>
            <a:r>
              <a:rPr lang="es-ES" sz="1200" dirty="0"/>
              <a:t> are </a:t>
            </a:r>
            <a:r>
              <a:rPr lang="es-ES" sz="1200" dirty="0" err="1"/>
              <a:t>calculated</a:t>
            </a:r>
            <a:endParaRPr lang="es-ES" sz="1200" dirty="0"/>
          </a:p>
          <a:p>
            <a:pPr lvl="2"/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predicted</a:t>
            </a:r>
            <a:r>
              <a:rPr lang="es-ES" sz="1200" dirty="0"/>
              <a:t> </a:t>
            </a:r>
            <a:r>
              <a:rPr lang="es-ES" sz="1200" dirty="0" err="1"/>
              <a:t>residuals</a:t>
            </a:r>
            <a:r>
              <a:rPr lang="es-ES" sz="1200" dirty="0"/>
              <a:t> are </a:t>
            </a:r>
            <a:r>
              <a:rPr lang="es-ES" sz="1200" dirty="0" err="1"/>
              <a:t>mapped</a:t>
            </a:r>
            <a:r>
              <a:rPr lang="es-ES" sz="1200" dirty="0"/>
              <a:t> </a:t>
            </a:r>
            <a:r>
              <a:rPr lang="es-ES" sz="1200" dirty="0" err="1"/>
              <a:t>into</a:t>
            </a:r>
            <a:r>
              <a:rPr lang="es-ES" sz="1200" dirty="0"/>
              <a:t> </a:t>
            </a:r>
            <a:r>
              <a:rPr lang="es-ES" sz="1200" dirty="0" err="1"/>
              <a:t>unsigned</a:t>
            </a:r>
            <a:r>
              <a:rPr lang="es-ES" sz="1200" dirty="0"/>
              <a:t> </a:t>
            </a:r>
            <a:r>
              <a:rPr lang="es-ES" sz="1200" dirty="0" err="1"/>
              <a:t>values</a:t>
            </a:r>
            <a:r>
              <a:rPr lang="es-ES" sz="1200" dirty="0"/>
              <a:t> and </a:t>
            </a:r>
            <a:r>
              <a:rPr lang="es-ES" sz="1200" dirty="0" err="1"/>
              <a:t>forwarded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coding</a:t>
            </a:r>
            <a:r>
              <a:rPr lang="es-ES" sz="1200" dirty="0"/>
              <a:t> </a:t>
            </a:r>
            <a:r>
              <a:rPr lang="es-ES" sz="1200" dirty="0" err="1"/>
              <a:t>stage</a:t>
            </a:r>
            <a:endParaRPr lang="es-ES" sz="1200" dirty="0"/>
          </a:p>
          <a:p>
            <a:pPr lvl="1"/>
            <a:r>
              <a:rPr lang="es-ES" sz="1600" dirty="0" err="1"/>
              <a:t>Periodic</a:t>
            </a:r>
            <a:r>
              <a:rPr lang="es-ES" sz="1600" dirty="0"/>
              <a:t> </a:t>
            </a:r>
            <a:r>
              <a:rPr lang="es-ES" sz="1600" dirty="0" err="1"/>
              <a:t>insertion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reference</a:t>
            </a:r>
            <a:r>
              <a:rPr lang="es-ES" sz="1600" dirty="0"/>
              <a:t> </a:t>
            </a:r>
            <a:r>
              <a:rPr lang="es-ES" sz="1600" dirty="0" err="1"/>
              <a:t>samples</a:t>
            </a:r>
            <a:endParaRPr lang="es-ES" sz="1600" dirty="0"/>
          </a:p>
          <a:p>
            <a:pPr lvl="2"/>
            <a:r>
              <a:rPr lang="es-ES" sz="1200" dirty="0" err="1"/>
              <a:t>Helps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limit</a:t>
            </a:r>
            <a:r>
              <a:rPr lang="es-ES" sz="1200" dirty="0"/>
              <a:t> </a:t>
            </a:r>
            <a:r>
              <a:rPr lang="es-ES" sz="1200" dirty="0" err="1"/>
              <a:t>potential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r>
              <a:rPr lang="es-ES" sz="1200" dirty="0"/>
              <a:t> </a:t>
            </a:r>
            <a:r>
              <a:rPr lang="es-ES" sz="1200" dirty="0" err="1"/>
              <a:t>losses</a:t>
            </a:r>
            <a:endParaRPr lang="es-ES" sz="1200" dirty="0"/>
          </a:p>
          <a:p>
            <a:pPr lvl="1"/>
            <a:r>
              <a:rPr lang="es-ES" sz="1600" dirty="0"/>
              <a:t>Simple predictor</a:t>
            </a:r>
          </a:p>
          <a:p>
            <a:pPr lvl="2"/>
            <a:r>
              <a:rPr lang="es-ES" sz="1200" dirty="0" err="1"/>
              <a:t>But</a:t>
            </a:r>
            <a:r>
              <a:rPr lang="es-ES" sz="1200" dirty="0"/>
              <a:t> </a:t>
            </a:r>
            <a:r>
              <a:rPr lang="es-ES" sz="1200" dirty="0" err="1"/>
              <a:t>somewhat</a:t>
            </a:r>
            <a:r>
              <a:rPr lang="es-ES" sz="1200" dirty="0"/>
              <a:t> </a:t>
            </a:r>
            <a:r>
              <a:rPr lang="es-ES" sz="1200" dirty="0" err="1"/>
              <a:t>limited</a:t>
            </a:r>
            <a:r>
              <a:rPr lang="es-ES" sz="1200" dirty="0"/>
              <a:t>…</a:t>
            </a:r>
            <a:endParaRPr lang="es-ES" sz="2000" i="1" dirty="0"/>
          </a:p>
        </p:txBody>
      </p:sp>
      <p:sp>
        <p:nvSpPr>
          <p:cNvPr id="2" name="Rectángulo: esquinas superiores redondeadas 1">
            <a:extLst>
              <a:ext uri="{FF2B5EF4-FFF2-40B4-BE49-F238E27FC236}">
                <a16:creationId xmlns:a16="http://schemas.microsoft.com/office/drawing/2014/main" id="{119C364F-EF08-8A53-323F-D86810833532}"/>
              </a:ext>
            </a:extLst>
          </p:cNvPr>
          <p:cNvSpPr/>
          <p:nvPr/>
        </p:nvSpPr>
        <p:spPr>
          <a:xfrm rot="16200000">
            <a:off x="8243332" y="1470212"/>
            <a:ext cx="1424283" cy="401652"/>
          </a:xfrm>
          <a:prstGeom prst="round2Same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Background</a:t>
            </a: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8F0748BD-D8FA-16CC-E40B-74A9484B2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620936"/>
            <a:ext cx="1224136" cy="248653"/>
          </a:xfrm>
        </p:spPr>
        <p:txBody>
          <a:bodyPr/>
          <a:lstStyle/>
          <a:p>
            <a:r>
              <a:rPr lang="es-ES" dirty="0"/>
              <a:t>05/10/2023</a:t>
            </a:r>
          </a:p>
        </p:txBody>
      </p:sp>
      <p:sp>
        <p:nvSpPr>
          <p:cNvPr id="10" name="Marcador de pie de página 5">
            <a:extLst>
              <a:ext uri="{FF2B5EF4-FFF2-40B4-BE49-F238E27FC236}">
                <a16:creationId xmlns:a16="http://schemas.microsoft.com/office/drawing/2014/main" id="{9D915380-1B3E-9950-C3E7-72814FF68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7466" y="6610392"/>
            <a:ext cx="4325932" cy="258152"/>
          </a:xfrm>
        </p:spPr>
        <p:txBody>
          <a:bodyPr/>
          <a:lstStyle/>
          <a:p>
            <a:r>
              <a:rPr lang="en-US" dirty="0"/>
              <a:t>European Data Handling &amp; Data Processing Conference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684978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BCFA297-7A05-4FE9-AC4A-22934CFFEAA9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1d9494-16c1-4439-933d-41267bb130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729100E5D4DBC16067B69103701" ma:contentTypeVersion="5" ma:contentTypeDescription="Create a new document." ma:contentTypeScope="" ma:versionID="124f3db561b2639653a104f423084447">
  <xsd:schema xmlns:xsd="http://www.w3.org/2001/XMLSchema" xmlns:xs="http://www.w3.org/2001/XMLSchema" xmlns:p="http://schemas.microsoft.com/office/2006/metadata/properties" xmlns:ns3="8f1d9494-16c1-4439-933d-41267bb1303e" targetNamespace="http://schemas.microsoft.com/office/2006/metadata/properties" ma:root="true" ma:fieldsID="fa8702ceadffafe2ffdf5333a313cfe9" ns3:_="">
    <xsd:import namespace="8f1d9494-16c1-4439-933d-41267bb130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d9494-16c1-4439-933d-41267bb1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9CAEC-9981-4108-BA19-F0C1D90E1A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39359F-8D76-40A8-8EAF-8B9CFA420333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8f1d9494-16c1-4439-933d-41267bb1303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686C2F-EB7A-4B8D-9246-9DED13732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1d9494-16c1-4439-933d-41267bb1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1731</Words>
  <Application>Microsoft Office PowerPoint</Application>
  <PresentationFormat>On-screen Show (4:3)</PresentationFormat>
  <Paragraphs>367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1_Tema de Office</vt:lpstr>
      <vt:lpstr>CCSDS121-based High-Performance Hardware Architecture for Real-Time Data Compression</vt:lpstr>
      <vt:lpstr>Contents</vt:lpstr>
      <vt:lpstr>Why is on-board compression needed?</vt:lpstr>
      <vt:lpstr>Problem</vt:lpstr>
      <vt:lpstr>CCSDS Compression Algorithms</vt:lpstr>
      <vt:lpstr>Main objective</vt:lpstr>
      <vt:lpstr>Contents</vt:lpstr>
      <vt:lpstr>CCSDS 121.0</vt:lpstr>
      <vt:lpstr>CCSDS 121.0</vt:lpstr>
      <vt:lpstr>SHyLoC IP Cores</vt:lpstr>
      <vt:lpstr>Contents</vt:lpstr>
      <vt:lpstr>Developed Architecture</vt:lpstr>
      <vt:lpstr>Developed Architecture</vt:lpstr>
      <vt:lpstr>Architecture: Post-Predictor Dispatcher</vt:lpstr>
      <vt:lpstr>Architecture: Block-Adaptive Encoder</vt:lpstr>
      <vt:lpstr>Contents</vt:lpstr>
      <vt:lpstr>Verification</vt:lpstr>
      <vt:lpstr>System-wide Verification</vt:lpstr>
      <vt:lpstr>Synthesis results</vt:lpstr>
      <vt:lpstr>Synthesis results</vt:lpstr>
      <vt:lpstr>Contents</vt:lpstr>
      <vt:lpstr>Conclusions</vt:lpstr>
      <vt:lpstr>CCSDS121-based High-Performance Hardware Architecture for Real-Time Data Compression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Yubal Barrios Alfaro</dc:creator>
  <cp:lastModifiedBy>Samuel Torres Fau</cp:lastModifiedBy>
  <cp:revision>35</cp:revision>
  <dcterms:created xsi:type="dcterms:W3CDTF">2014-07-25T12:02:51Z</dcterms:created>
  <dcterms:modified xsi:type="dcterms:W3CDTF">2023-10-13T14:43:07Z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0x0101008B33D729100E5D4DBC16067B69103701</vt:lpwstr>
  </property>
</Properties>
</file>