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E9BE0-8842-1D24-4191-F02AF0127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2E6031-9D40-1263-F2F6-861EE8B54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ED02B7-433F-3979-05C4-5A99DDAE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7A9A6C-4839-E19B-ED59-4825B7EF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C1386-D380-AA92-A98C-4054ECDE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02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35730-BAD1-2449-E2A2-710D30B2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DB46CD-3FEB-5D02-2338-7407B378B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A0302-EF8F-5AFA-B5A8-E3039B21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2D1BE-0DAE-E961-6FF3-EF2D4720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C224-866F-EF4C-81B0-CF652ABB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64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13EA1-3AC8-2BD6-5B5B-8A18A4465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A16C49-FF30-1D79-EBE6-80605CE3E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9EEFC5-73BB-B1E8-65DD-E9C6F7E5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DDFDE-34AF-9B50-7289-29DEF786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82C2D2-B3EB-242E-4D2D-874C4346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7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D080E-29D1-E310-97F8-2102A2E1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C7EF51-5BC9-EED2-0D13-A9543D6FD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924B2-203E-C5C9-A3F6-9FB0D6F4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D81578-5B53-4987-3ADA-6C1B0E4B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57F2C-6040-7982-5F3C-73860915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4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DE193-B8EB-8BB1-4554-D0987F93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211342-65F4-ADAA-18F4-6CF5AA2AF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996DB5-B964-EB86-901C-20EFA7A2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FCD136-B419-1B03-90D7-9E90AC57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05E28-D28B-23E1-7F2A-BA629F2A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4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76D0C-4444-3481-B51C-6F54AE37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F7748A-0E0D-8C85-FC51-20B61BEB2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32DE90-ED37-F4EA-C105-58F81726A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9DBA51-7A52-9F8D-9554-97252B4B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8E3DD4-D74E-3E5E-7233-40B4174A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7C98B-305F-1CDF-0ED2-4CCC6EFE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83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0F9A-B75D-CF09-07D4-2395019C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B7CEAE-8CBF-3F8B-40AD-2F37FD27F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3AB047-6AA2-507F-64F2-EB22345FD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CA0C1-A176-9C25-D658-FDB8751FC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7EEE3C-D338-9593-E430-BEDFD8227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047554-40AC-FBEC-FFB7-AE1581D5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BB2B3B-3054-B256-F85B-3BE669A8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07F8EA-33BB-D298-235D-675E4249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20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7BF42-FEBD-E294-4611-9A904528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17B100-469D-888D-8996-44892C3A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F36165-120B-7AC3-06C2-8D1D61A6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434AA7-0873-CEBB-83B0-4727525C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8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A4F146-ADD0-8C6D-EB12-896BC1BF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9C8120-3228-A367-F638-91A803EF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9C0ECB-0D5D-C12E-59D7-3B075747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25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8B4C8-4132-E0A3-7F0D-C2374758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1A41F-5159-6453-6A9E-891EA7E9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9519EA-58FC-B44F-6157-744A2E4D4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5BE2FC-EAE3-ADCF-AD0E-7A51ACC3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97C4CE-76B9-E221-04CC-73C58AF3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16CA10-0FFC-6C80-4F7C-D02D110A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36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A5081-DE70-78AA-2685-12037728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86EA28-B4C0-33D8-2BD5-F3D65DD4A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7A6345-D5C8-3358-D140-FA09CB582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E4B27C-40E0-AE96-0B60-2638DAC5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5A00EC-937F-5CDC-89BD-789CA992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43D9E6-F1D8-D365-9DB3-94393407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31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91AAFA-2F85-2533-ACC2-74B36CCF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704DEA-1528-E363-D6A9-7EDF0A622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B13FC5-6853-42FC-67B9-6E062FA41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AD205-2D4F-4D57-B072-7424780A9BA0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D664A8-83E9-3086-1065-4A4F90B71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2A92CA-F546-7D05-6935-56E4E467E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70C9C-6F4E-4519-8CA1-4EEDCC8AB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52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A0DC889-7DBE-795D-35C0-B55C4202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84" y="203706"/>
            <a:ext cx="5960961" cy="6450588"/>
          </a:xfrm>
          <a:prstGeom prst="rect">
            <a:avLst/>
          </a:prstGeom>
        </p:spPr>
      </p:pic>
      <p:sp>
        <p:nvSpPr>
          <p:cNvPr id="4" name="AutoShape 2" descr="Comentarios">
            <a:extLst>
              <a:ext uri="{FF2B5EF4-FFF2-40B4-BE49-F238E27FC236}">
                <a16:creationId xmlns:a16="http://schemas.microsoft.com/office/drawing/2014/main" id="{A1140037-28BC-40D9-F6D9-EA2289535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2524125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933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Esther Falcón Pérez</dc:creator>
  <cp:lastModifiedBy>Carmen Esther Falcón Pérez</cp:lastModifiedBy>
  <cp:revision>1</cp:revision>
  <dcterms:created xsi:type="dcterms:W3CDTF">2023-03-27T10:44:39Z</dcterms:created>
  <dcterms:modified xsi:type="dcterms:W3CDTF">2023-03-27T10:47:22Z</dcterms:modified>
</cp:coreProperties>
</file>